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2" r:id="rId2"/>
    <p:sldId id="275" r:id="rId3"/>
    <p:sldId id="279" r:id="rId4"/>
    <p:sldId id="270" r:id="rId5"/>
    <p:sldId id="293" r:id="rId6"/>
    <p:sldId id="281" r:id="rId7"/>
    <p:sldId id="294" r:id="rId8"/>
  </p:sldIdLst>
  <p:sldSz cx="12188825" cy="6858000"/>
  <p:notesSz cx="7010400" cy="92964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1529" autoAdjust="0"/>
  </p:normalViewPr>
  <p:slideViewPr>
    <p:cSldViewPr snapToGrid="0" snapToObjects="1">
      <p:cViewPr varScale="1">
        <p:scale>
          <a:sx n="57" d="100"/>
          <a:sy n="57" d="100"/>
        </p:scale>
        <p:origin x="-84" y="-582"/>
      </p:cViewPr>
      <p:guideLst>
        <p:guide orient="horz" pos="2160"/>
        <p:guide orient="horz" pos="2230"/>
        <p:guide orient="horz" pos="1352"/>
        <p:guide pos="3839"/>
        <p:guide pos="1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50"/>
    </p:cViewPr>
  </p:sorterViewPr>
  <p:notesViewPr>
    <p:cSldViewPr snapToGrid="0" snapToObjects="1" showGuides="1">
      <p:cViewPr varScale="1">
        <p:scale>
          <a:sx n="100" d="100"/>
          <a:sy n="100" d="100"/>
        </p:scale>
        <p:origin x="-2124" y="-108"/>
      </p:cViewPr>
      <p:guideLst>
        <p:guide orient="horz" pos="2928"/>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handoutMaster" Target="handoutMasters/handoutMaster1.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notesMaster" Target="notesMasters/notesMaster1.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 Id="rId2" Type="http://schemas.openxmlformats.org/officeDocument/2006/relationships/tags" Target="../tags/tag2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DE6D6D-9AB4-41AB-95F4-4322AAF4741F}" type="datetimeFigureOut">
              <a:rPr lang="en-US" smtClean="0"/>
              <a:t>9/28/2016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C6F471-FF02-48A7-818F-9A1D5A8B3153}" type="slidenum">
              <a:rPr lang="en-US" smtClean="0"/>
              <a:t>‹#›</a:t>
            </a:fld>
            <a:endParaRPr lang="en-US"/>
          </a:p>
        </p:txBody>
      </p:sp>
    </p:spTree>
    <p:custDataLst>
      <p:tags r:id="rId2"/>
    </p:custDataLst>
    <p:extLst>
      <p:ext uri="{BB962C8B-B14F-4D97-AF65-F5344CB8AC3E}">
        <p14:creationId xmlns:p14="http://schemas.microsoft.com/office/powerpoint/2010/main" val="3211549548"/>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69C6AF-100A-4DA8-9523-0AA7C9C5BF06}" type="datetimeFigureOut">
              <a:rPr lang="en-US" smtClean="0"/>
              <a:t>9/28/2016</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5DB73C-27E0-4A37-AE85-3FC3D81D83A7}" type="slidenum">
              <a:rPr lang="en-US" smtClean="0"/>
              <a:t>‹#›</a:t>
            </a:fld>
            <a:endParaRPr lang="en-US"/>
          </a:p>
        </p:txBody>
      </p:sp>
    </p:spTree>
    <p:extLst>
      <p:ext uri="{BB962C8B-B14F-4D97-AF65-F5344CB8AC3E}">
        <p14:creationId xmlns:p14="http://schemas.microsoft.com/office/powerpoint/2010/main" val="93036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5DB73C-27E0-4A37-AE85-3FC3D81D83A7}" type="slidenum">
              <a:rPr lang="en-US" smtClean="0"/>
              <a:t>1</a:t>
            </a:fld>
            <a:endParaRPr lang="en-US"/>
          </a:p>
        </p:txBody>
      </p:sp>
    </p:spTree>
    <p:extLst>
      <p:ext uri="{BB962C8B-B14F-4D97-AF65-F5344CB8AC3E}">
        <p14:creationId xmlns:p14="http://schemas.microsoft.com/office/powerpoint/2010/main" val="2411660406"/>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tags" Target="../tags/tag3.xml"/>
  <Relationship Id="rId2" Type="http://schemas.openxmlformats.org/officeDocument/2006/relationships/slideMaster" Target="../slideMasters/slideMaster1.xml"/>
  <Relationship Id="rId3" Type="http://schemas.openxmlformats.org/officeDocument/2006/relationships/image" Target="../media/image1.png"/>
</Relationships>

</file>

<file path=ppt/slideLayouts/_rels/slideLayout10.xml.rels><?xml version="1.0" encoding="UTF-8"?>

<Relationships xmlns="http://schemas.openxmlformats.org/package/2006/relationships">
  <Relationship Id="rId1" Type="http://schemas.openxmlformats.org/officeDocument/2006/relationships/tags" Target="../tags/tag12.xml"/>
  <Relationship Id="rId2"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tags" Target="../tags/tag13.xml"/>
  <Relationship Id="rId2"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tags" Target="../tags/tag14.xml"/>
  <Relationship Id="rId2"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tags" Target="../tags/tag15.xml"/>
  <Relationship Id="rId2"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tags" Target="../tags/tag16.xml"/>
  <Relationship Id="rId2" Type="http://schemas.openxmlformats.org/officeDocument/2006/relationships/slideMaster" Target="../slideMasters/slideMaster1.xml"/>
</Relationships>

</file>

<file path=ppt/slideLayouts/_rels/slideLayout15.xml.rels><?xml version="1.0" encoding="UTF-8"?>

<Relationships xmlns="http://schemas.openxmlformats.org/package/2006/relationships">
  <Relationship Id="rId1" Type="http://schemas.openxmlformats.org/officeDocument/2006/relationships/tags" Target="../tags/tag17.xml"/>
  <Relationship Id="rId2" Type="http://schemas.openxmlformats.org/officeDocument/2006/relationships/slideMaster" Target="../slideMasters/slideMaster1.xml"/>
</Relationships>

</file>

<file path=ppt/slideLayouts/_rels/slideLayout16.xml.rels><?xml version="1.0" encoding="UTF-8"?>

<Relationships xmlns="http://schemas.openxmlformats.org/package/2006/relationships">
  <Relationship Id="rId1" Type="http://schemas.openxmlformats.org/officeDocument/2006/relationships/tags" Target="../tags/tag18.xml"/>
  <Relationship Id="rId2" Type="http://schemas.openxmlformats.org/officeDocument/2006/relationships/slideMaster" Target="../slideMasters/slideMaster1.xml"/>
</Relationships>

</file>

<file path=ppt/slideLayouts/_rels/slideLayout17.xml.rels><?xml version="1.0" encoding="UTF-8"?>

<Relationships xmlns="http://schemas.openxmlformats.org/package/2006/relationships">
  <Relationship Id="rId1" Type="http://schemas.openxmlformats.org/officeDocument/2006/relationships/tags" Target="../tags/tag19.xml"/>
  <Relationship Id="rId2" Type="http://schemas.openxmlformats.org/officeDocument/2006/relationships/slideMaster" Target="../slideMasters/slideMaster1.xml"/>
</Relationships>

</file>

<file path=ppt/slideLayouts/_rels/slideLayout18.xml.rels><?xml version="1.0" encoding="UTF-8"?>

<Relationships xmlns="http://schemas.openxmlformats.org/package/2006/relationships">
  <Relationship Id="rId1" Type="http://schemas.openxmlformats.org/officeDocument/2006/relationships/tags" Target="../tags/tag20.xml"/>
  <Relationship Id="rId2" Type="http://schemas.openxmlformats.org/officeDocument/2006/relationships/slideMaster" Target="../slideMasters/slideMaster1.xml"/>
  <Relationship Id="rId3" Type="http://schemas.openxmlformats.org/officeDocument/2006/relationships/image" Target="../media/image3.png"/>
</Relationships>

</file>

<file path=ppt/slideLayouts/_rels/slideLayout2.xml.rels><?xml version="1.0" encoding="UTF-8"?>

<Relationships xmlns="http://schemas.openxmlformats.org/package/2006/relationships">
  <Relationship Id="rId1" Type="http://schemas.openxmlformats.org/officeDocument/2006/relationships/tags" Target="../tags/tag4.xml"/>
  <Relationship Id="rId2"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tags" Target="../tags/tag5.xml"/>
  <Relationship Id="rId2"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tags" Target="../tags/tag6.xml"/>
  <Relationship Id="rId2"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tags" Target="../tags/tag7.xml"/>
  <Relationship Id="rId2"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tags" Target="../tags/tag8.xml"/>
  <Relationship Id="rId2"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tags" Target="../tags/tag9.xml"/>
  <Relationship Id="rId2" Type="http://schemas.openxmlformats.org/officeDocument/2006/relationships/slideMaster" Target="../slideMasters/slideMaster1.xml"/>
  <Relationship Id="rId3" Type="http://schemas.openxmlformats.org/officeDocument/2006/relationships/image" Target="../media/image2.png"/>
</Relationships>

</file>

<file path=ppt/slideLayouts/_rels/slideLayout8.xml.rels><?xml version="1.0" encoding="UTF-8"?>

<Relationships xmlns="http://schemas.openxmlformats.org/package/2006/relationships">
  <Relationship Id="rId1" Type="http://schemas.openxmlformats.org/officeDocument/2006/relationships/tags" Target="../tags/tag10.xml"/>
  <Relationship Id="rId2"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tags" Target="../tags/tag11.xml"/>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9981" y="0"/>
            <a:ext cx="12188825" cy="6858000"/>
          </a:xfrm>
        </p:spPr>
        <p:txBody>
          <a:bodyPr/>
          <a:lstStyle/>
          <a:p>
            <a:r>
              <a:rPr lang="en-US" smtClean="0"/>
              <a:t>Click icon to add picture</a:t>
            </a:r>
            <a:endParaRPr lang="en-US"/>
          </a:p>
        </p:txBody>
      </p:sp>
      <p:sp>
        <p:nvSpPr>
          <p:cNvPr id="17" name="Rectangle 16" hidden="1"/>
          <p:cNvSpPr/>
          <p:nvPr userDrawn="1"/>
        </p:nvSpPr>
        <p:spPr>
          <a:xfrm>
            <a:off x="0" y="0"/>
            <a:ext cx="12188825" cy="6858000"/>
          </a:xfrm>
          <a:prstGeom prst="rect">
            <a:avLst/>
          </a:prstGeom>
          <a:blipFill dpi="0" rotWithShape="1">
            <a:blip r:embed="rId3">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444752" y="4288536"/>
            <a:ext cx="10059860" cy="569976"/>
          </a:xfrm>
        </p:spPr>
        <p:txBody>
          <a:bodyPr anchor="t">
            <a:noAutofit/>
          </a:bodyPr>
          <a:lstStyle>
            <a:lvl1pPr marL="0" indent="0" algn="l">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SINGLE LINE SUBTITLE</a:t>
            </a:r>
            <a:endParaRPr lang="en-US" dirty="0"/>
          </a:p>
        </p:txBody>
      </p:sp>
      <p:sp>
        <p:nvSpPr>
          <p:cNvPr id="7" name="Title 6"/>
          <p:cNvSpPr>
            <a:spLocks noGrp="1"/>
          </p:cNvSpPr>
          <p:nvPr>
            <p:ph type="title" hasCustomPrompt="1"/>
          </p:nvPr>
        </p:nvSpPr>
        <p:spPr>
          <a:xfrm>
            <a:off x="1444752" y="3395472"/>
            <a:ext cx="10059860" cy="1024128"/>
          </a:xfrm>
        </p:spPr>
        <p:txBody>
          <a:bodyPr wrap="square" anchor="b">
            <a:noAutofit/>
          </a:bodyPr>
          <a:lstStyle>
            <a:lvl1pPr algn="l">
              <a:defRPr sz="6000" b="1">
                <a:solidFill>
                  <a:schemeClr val="accent2"/>
                </a:solidFill>
                <a:latin typeface="+mj-lt"/>
              </a:defRPr>
            </a:lvl1pPr>
          </a:lstStyle>
          <a:p>
            <a:r>
              <a:rPr lang="en-US" dirty="0" smtClean="0"/>
              <a:t>PRESENTATION TITLE</a:t>
            </a:r>
            <a:endParaRPr lang="en-US" dirty="0"/>
          </a:p>
        </p:txBody>
      </p:sp>
      <p:sp>
        <p:nvSpPr>
          <p:cNvPr id="12" name="Text Placeholder 11"/>
          <p:cNvSpPr>
            <a:spLocks noGrp="1"/>
          </p:cNvSpPr>
          <p:nvPr>
            <p:ph type="body" sz="quarter" idx="10" hasCustomPrompt="1"/>
          </p:nvPr>
        </p:nvSpPr>
        <p:spPr>
          <a:xfrm>
            <a:off x="1446212" y="4800600"/>
            <a:ext cx="10058400" cy="1371600"/>
          </a:xfrm>
        </p:spPr>
        <p:txBody>
          <a:bodyPr>
            <a:noAutofit/>
          </a:bodyPr>
          <a:lstStyle>
            <a:lvl1pPr marL="0" indent="0">
              <a:lnSpc>
                <a:spcPts val="2400"/>
              </a:lnSpc>
              <a:buNone/>
              <a:defRPr sz="1700" b="1">
                <a:solidFill>
                  <a:schemeClr val="accent5">
                    <a:lumMod val="40000"/>
                    <a:lumOff val="6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r>
              <a:rPr lang="en-US" dirty="0" err="1" smtClean="0"/>
              <a:t>Natoque</a:t>
            </a:r>
            <a:r>
              <a:rPr lang="en-US" dirty="0" smtClean="0"/>
              <a:t> </a:t>
            </a:r>
            <a:r>
              <a:rPr lang="en-US" dirty="0" err="1" smtClean="0"/>
              <a:t>arcu</a:t>
            </a:r>
            <a:r>
              <a:rPr lang="en-US" dirty="0" smtClean="0"/>
              <a:t> a id mi ipsum</a:t>
            </a:r>
            <a:br>
              <a:rPr lang="en-US" dirty="0" smtClean="0"/>
            </a:br>
            <a:r>
              <a:rPr lang="en-US" dirty="0" err="1" smtClean="0"/>
              <a:t>cirsus</a:t>
            </a:r>
            <a:r>
              <a:rPr lang="en-US" dirty="0" smtClean="0"/>
              <a:t> </a:t>
            </a:r>
            <a:r>
              <a:rPr lang="en-US" dirty="0" err="1" smtClean="0"/>
              <a:t>suscipit</a:t>
            </a:r>
            <a:r>
              <a:rPr lang="en-US" dirty="0" smtClean="0"/>
              <a:t>.</a:t>
            </a:r>
            <a:endParaRPr lang="en-US" dirty="0"/>
          </a:p>
        </p:txBody>
      </p:sp>
      <p:sp>
        <p:nvSpPr>
          <p:cNvPr id="18" name="Picture Placeholder 17"/>
          <p:cNvSpPr>
            <a:spLocks noGrp="1"/>
          </p:cNvSpPr>
          <p:nvPr>
            <p:ph type="pic" sz="quarter" idx="12"/>
          </p:nvPr>
        </p:nvSpPr>
        <p:spPr>
          <a:xfrm>
            <a:off x="1517904" y="1344168"/>
            <a:ext cx="1527048" cy="2084832"/>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18620237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6094413" y="0"/>
            <a:ext cx="6094412" cy="6858000"/>
          </a:xfrm>
        </p:spPr>
        <p:txBody>
          <a:bodyPr/>
          <a:lstStyle/>
          <a:p>
            <a:r>
              <a:rPr lang="en-US" smtClean="0"/>
              <a:t>Click icon to add picture</a:t>
            </a:r>
            <a:endParaRPr lang="en-US"/>
          </a:p>
        </p:txBody>
      </p:sp>
      <p:sp>
        <p:nvSpPr>
          <p:cNvPr id="2" name="Rectangle 1"/>
          <p:cNvSpPr/>
          <p:nvPr userDrawn="1"/>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48640" y="1700784"/>
            <a:ext cx="5349240" cy="3951288"/>
          </a:xfrm>
        </p:spPr>
        <p:txBody>
          <a:bodyPr vert="horz" lIns="91440" tIns="45720" rIns="91440" bIns="45720" rtlCol="0">
            <a:noAutofit/>
          </a:bodyPr>
          <a:lstStyle>
            <a:lvl1pPr marL="0" indent="0" algn="l">
              <a:lnSpc>
                <a:spcPts val="3200"/>
              </a:lnSpc>
              <a:buFont typeface="Arial" panose="020B0604020202020204" pitchFamily="34" charset="0"/>
              <a:buNone/>
              <a:defRPr lang="en-US" sz="2100" dirty="0" smtClean="0">
                <a:solidFill>
                  <a:schemeClr val="bg1"/>
                </a:solidFill>
                <a:latin typeface="+mj-lt"/>
              </a:defRPr>
            </a:lvl1pPr>
          </a:lstStyle>
          <a:p>
            <a:pPr marL="0" lvl="0" indent="0">
              <a:lnSpc>
                <a:spcPts val="3200"/>
              </a:lnSpc>
            </a:pPr>
            <a:r>
              <a:rPr lang="en-US" smtClean="0"/>
              <a:t>Click to edit Master text styles</a:t>
            </a:r>
          </a:p>
        </p:txBody>
      </p:sp>
      <p:sp>
        <p:nvSpPr>
          <p:cNvPr id="7" name="Date Placeholder 6"/>
          <p:cNvSpPr>
            <a:spLocks noGrp="1"/>
          </p:cNvSpPr>
          <p:nvPr>
            <p:ph type="dt" sz="half" idx="10"/>
          </p:nvPr>
        </p:nvSpPr>
        <p:spPr/>
        <p:txBody>
          <a:bodyPr/>
          <a:lstStyle/>
          <a:p>
            <a:fld id="{EF1B1AB8-EEB9-4713-9EEA-D0A9D482DBF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241352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Diagram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674" y="495336"/>
            <a:ext cx="10969943" cy="1143000"/>
          </a:xfrm>
        </p:spPr>
        <p:txBody>
          <a:bodyPr vert="horz" wrap="square" lIns="91440" tIns="45720" rIns="91440" bIns="45720" rtlCol="0" anchor="t">
            <a:noAutofit/>
          </a:bodyPr>
          <a:lstStyle>
            <a:lvl1pPr algn="l">
              <a:defRPr lang="en-US" sz="4400" b="1" baseline="0">
                <a:solidFill>
                  <a:schemeClr val="accent2"/>
                </a:solidFill>
              </a:defRPr>
            </a:lvl1pPr>
          </a:lstStyle>
          <a:p>
            <a:pPr lvl="0" algn="l">
              <a:lnSpc>
                <a:spcPts val="4900"/>
              </a:lnSpc>
            </a:pPr>
            <a:r>
              <a:rPr lang="en-US" dirty="0" smtClean="0"/>
              <a:t>DIAGRAM SLIDE TITLE</a:t>
            </a:r>
            <a:endParaRPr lang="en-US" dirty="0"/>
          </a:p>
        </p:txBody>
      </p:sp>
      <p:sp>
        <p:nvSpPr>
          <p:cNvPr id="3" name="Date Placeholder 2"/>
          <p:cNvSpPr>
            <a:spLocks noGrp="1"/>
          </p:cNvSpPr>
          <p:nvPr>
            <p:ph type="dt" sz="half" idx="10"/>
          </p:nvPr>
        </p:nvSpPr>
        <p:spPr/>
        <p:txBody>
          <a:bodyPr/>
          <a:lstStyle/>
          <a:p>
            <a:fld id="{EF1B1AB8-EEB9-4713-9EEA-D0A9D482DBF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2739448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Linear Infographi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674" y="495336"/>
            <a:ext cx="10969943" cy="1143000"/>
          </a:xfrm>
        </p:spPr>
        <p:txBody>
          <a:bodyPr vert="horz" wrap="square" lIns="91440" tIns="45720" rIns="91440" bIns="45720" rtlCol="0" anchor="t">
            <a:noAutofit/>
          </a:bodyPr>
          <a:lstStyle>
            <a:lvl1pPr algn="l">
              <a:defRPr lang="en-US" sz="4400" b="1" baseline="0">
                <a:solidFill>
                  <a:schemeClr val="tx2"/>
                </a:solidFill>
              </a:defRPr>
            </a:lvl1pPr>
          </a:lstStyle>
          <a:p>
            <a:pPr lvl="0" algn="l">
              <a:lnSpc>
                <a:spcPts val="4900"/>
              </a:lnSpc>
            </a:pPr>
            <a:r>
              <a:rPr lang="en-US" dirty="0" smtClean="0"/>
              <a:t>LINEAR INFOGRAPHIC TITLE</a:t>
            </a:r>
            <a:endParaRPr lang="en-US" dirty="0"/>
          </a:p>
        </p:txBody>
      </p:sp>
      <p:sp>
        <p:nvSpPr>
          <p:cNvPr id="3" name="Date Placeholder 2"/>
          <p:cNvSpPr>
            <a:spLocks noGrp="1"/>
          </p:cNvSpPr>
          <p:nvPr>
            <p:ph type="dt" sz="half" idx="10"/>
          </p:nvPr>
        </p:nvSpPr>
        <p:spPr/>
        <p:txBody>
          <a:bodyPr/>
          <a:lstStyle/>
          <a:p>
            <a:fld id="{EF1B1AB8-EEB9-4713-9EEA-D0A9D482DBF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39624833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Loop Infographi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674" y="495336"/>
            <a:ext cx="10969943" cy="1143000"/>
          </a:xfrm>
        </p:spPr>
        <p:txBody>
          <a:bodyPr vert="horz" wrap="square" lIns="91440" tIns="45720" rIns="91440" bIns="45720" rtlCol="0" anchor="t">
            <a:noAutofit/>
          </a:bodyPr>
          <a:lstStyle>
            <a:lvl1pPr algn="l">
              <a:defRPr lang="en-US" sz="4400" b="1" baseline="0">
                <a:solidFill>
                  <a:schemeClr val="accent2"/>
                </a:solidFill>
              </a:defRPr>
            </a:lvl1pPr>
          </a:lstStyle>
          <a:p>
            <a:pPr lvl="0" algn="l">
              <a:lnSpc>
                <a:spcPts val="4900"/>
              </a:lnSpc>
            </a:pPr>
            <a:r>
              <a:rPr lang="en-US" dirty="0" smtClean="0"/>
              <a:t>LOOP INFOGRAPHIC TITLE</a:t>
            </a:r>
            <a:endParaRPr lang="en-US" dirty="0"/>
          </a:p>
        </p:txBody>
      </p:sp>
      <p:sp>
        <p:nvSpPr>
          <p:cNvPr id="3" name="Date Placeholder 2"/>
          <p:cNvSpPr>
            <a:spLocks noGrp="1"/>
          </p:cNvSpPr>
          <p:nvPr>
            <p:ph type="dt" sz="half" idx="10"/>
          </p:nvPr>
        </p:nvSpPr>
        <p:spPr/>
        <p:txBody>
          <a:bodyPr/>
          <a:lstStyle/>
          <a:p>
            <a:fld id="{EF1B1AB8-EEB9-4713-9EEA-D0A9D482DBF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20270020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9" name="Rectangle 18"/>
          <p:cNvSpPr/>
          <p:nvPr userDrawn="1"/>
        </p:nvSpPr>
        <p:spPr>
          <a:xfrm>
            <a:off x="0" y="0"/>
            <a:ext cx="30464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F1B1AB8-EEB9-4713-9EEA-D0A9D482DBFB}"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9129F-3AFF-42AD-930B-97CC05ECFD2A}" type="slidenum">
              <a:rPr lang="en-US" smtClean="0"/>
              <a:t>‹#›</a:t>
            </a:fld>
            <a:endParaRPr lang="en-US"/>
          </a:p>
        </p:txBody>
      </p:sp>
      <p:sp>
        <p:nvSpPr>
          <p:cNvPr id="6" name="Text Placeholder 5"/>
          <p:cNvSpPr>
            <a:spLocks noGrp="1"/>
          </p:cNvSpPr>
          <p:nvPr>
            <p:ph type="body" sz="quarter" idx="13" hasCustomPrompt="1"/>
          </p:nvPr>
        </p:nvSpPr>
        <p:spPr>
          <a:xfrm>
            <a:off x="3236976" y="1828800"/>
            <a:ext cx="2514600" cy="4114800"/>
          </a:xfrm>
        </p:spPr>
        <p:txBody>
          <a:bodyPr vert="horz" lIns="91440" tIns="45720" rIns="91440" bIns="45720" rtlCol="0">
            <a:noAutofit/>
          </a:bodyPr>
          <a:lstStyle>
            <a:lvl1pPr marL="0" indent="0" algn="l">
              <a:buFont typeface="Arial" panose="020B0604020202020204" pitchFamily="34" charset="0"/>
              <a:buNone/>
              <a:tabLst/>
              <a:defRPr lang="en-US" sz="1500" b="0" dirty="0" smtClean="0">
                <a:solidFill>
                  <a:schemeClr val="accent5"/>
                </a:solidFill>
              </a:defRPr>
            </a:lvl1pPr>
          </a:lstStyle>
          <a:p>
            <a:pPr marL="0" lvl="0" indent="0"/>
            <a:r>
              <a:rPr lang="en-US" dirty="0" err="1" smtClean="0"/>
              <a:t>Fusce</a:t>
            </a:r>
            <a:r>
              <a:rPr lang="en-US" dirty="0" smtClean="0"/>
              <a:t> </a:t>
            </a:r>
            <a:r>
              <a:rPr lang="en-US" dirty="0" err="1" smtClean="0"/>
              <a:t>suspendisse</a:t>
            </a:r>
            <a:r>
              <a:rPr lang="en-US" dirty="0" smtClean="0"/>
              <a:t> dui </a:t>
            </a:r>
            <a:r>
              <a:rPr lang="en-US" dirty="0" err="1" smtClean="0"/>
              <a:t>molestie</a:t>
            </a:r>
            <a:r>
              <a:rPr lang="en-US" dirty="0" smtClean="0"/>
              <a:t> </a:t>
            </a:r>
            <a:r>
              <a:rPr lang="en-US" dirty="0" err="1" smtClean="0"/>
              <a:t>ullamcorper</a:t>
            </a:r>
            <a:r>
              <a:rPr lang="en-US" dirty="0" smtClean="0"/>
              <a:t> </a:t>
            </a:r>
            <a:r>
              <a:rPr lang="en-US" dirty="0" err="1" smtClean="0"/>
              <a:t>condimentum</a:t>
            </a:r>
            <a:r>
              <a:rPr lang="en-US" dirty="0" smtClean="0"/>
              <a:t> a </a:t>
            </a:r>
            <a:r>
              <a:rPr lang="en-US" dirty="0" err="1" smtClean="0"/>
              <a:t>consectetur</a:t>
            </a:r>
            <a:r>
              <a:rPr lang="en-US" dirty="0" smtClean="0"/>
              <a:t> </a:t>
            </a:r>
            <a:r>
              <a:rPr lang="en-US" dirty="0" err="1" smtClean="0"/>
              <a:t>ullamcorper</a:t>
            </a:r>
            <a:r>
              <a:rPr lang="en-US" dirty="0" smtClean="0"/>
              <a:t> </a:t>
            </a:r>
            <a:r>
              <a:rPr lang="en-US" dirty="0" err="1" smtClean="0"/>
              <a:t>laoreet</a:t>
            </a:r>
            <a:r>
              <a:rPr lang="en-US" dirty="0" smtClean="0"/>
              <a:t> ipsum </a:t>
            </a:r>
            <a:r>
              <a:rPr lang="en-US" dirty="0" err="1" smtClean="0"/>
              <a:t>malesuada</a:t>
            </a:r>
            <a:r>
              <a:rPr lang="en-US" dirty="0" smtClean="0"/>
              <a:t> </a:t>
            </a:r>
            <a:r>
              <a:rPr lang="en-US" dirty="0" err="1" smtClean="0"/>
              <a:t>torquent</a:t>
            </a:r>
            <a:r>
              <a:rPr lang="en-US" dirty="0" smtClean="0"/>
              <a:t> a </a:t>
            </a:r>
            <a:r>
              <a:rPr lang="en-US" dirty="0" err="1" smtClean="0"/>
              <a:t>facilisi</a:t>
            </a:r>
            <a:r>
              <a:rPr lang="en-US" dirty="0" smtClean="0"/>
              <a:t> </a:t>
            </a:r>
            <a:r>
              <a:rPr lang="en-US" dirty="0" err="1" smtClean="0"/>
              <a:t>imperdiet</a:t>
            </a:r>
            <a:r>
              <a:rPr lang="en-US" dirty="0" smtClean="0"/>
              <a:t> </a:t>
            </a:r>
            <a:r>
              <a:rPr lang="en-US" dirty="0" err="1" smtClean="0"/>
              <a:t>hac</a:t>
            </a:r>
            <a:r>
              <a:rPr lang="en-US" dirty="0" smtClean="0"/>
              <a:t> </a:t>
            </a:r>
            <a:r>
              <a:rPr lang="en-US" dirty="0" err="1" smtClean="0"/>
              <a:t>ridiculus</a:t>
            </a:r>
            <a:r>
              <a:rPr lang="en-US" dirty="0" smtClean="0"/>
              <a:t>. A </a:t>
            </a:r>
            <a:r>
              <a:rPr lang="en-US" dirty="0" err="1" smtClean="0"/>
              <a:t>consectetur</a:t>
            </a:r>
            <a:r>
              <a:rPr lang="en-US" dirty="0" smtClean="0"/>
              <a:t> </a:t>
            </a:r>
            <a:r>
              <a:rPr lang="en-US" dirty="0" err="1" smtClean="0"/>
              <a:t>aliquet</a:t>
            </a:r>
            <a:r>
              <a:rPr lang="en-US" dirty="0" smtClean="0"/>
              <a:t> </a:t>
            </a:r>
            <a:r>
              <a:rPr lang="en-US" dirty="0" err="1" smtClean="0"/>
              <a:t>fermentum</a:t>
            </a:r>
            <a:r>
              <a:rPr lang="en-US" dirty="0" smtClean="0"/>
              <a:t> </a:t>
            </a:r>
            <a:r>
              <a:rPr lang="en-US" dirty="0" err="1" smtClean="0"/>
              <a:t>natoque</a:t>
            </a:r>
            <a:r>
              <a:rPr lang="en-US" dirty="0" smtClean="0"/>
              <a:t> </a:t>
            </a:r>
            <a:r>
              <a:rPr lang="en-US" dirty="0" err="1" smtClean="0"/>
              <a:t>nascetur</a:t>
            </a:r>
            <a:r>
              <a:rPr lang="en-US" dirty="0" smtClean="0"/>
              <a:t> a </a:t>
            </a:r>
            <a:r>
              <a:rPr lang="en-US" dirty="0" err="1" smtClean="0"/>
              <a:t>enim</a:t>
            </a:r>
            <a:r>
              <a:rPr lang="en-US" dirty="0" smtClean="0"/>
              <a:t> et </a:t>
            </a:r>
            <a:r>
              <a:rPr lang="en-US" dirty="0" err="1" smtClean="0"/>
              <a:t>etiam</a:t>
            </a:r>
            <a:r>
              <a:rPr lang="en-US" dirty="0" smtClean="0"/>
              <a:t> </a:t>
            </a:r>
            <a:r>
              <a:rPr lang="en-US" dirty="0" err="1" smtClean="0"/>
              <a:t>cubilia</a:t>
            </a:r>
            <a:r>
              <a:rPr lang="en-US" dirty="0" smtClean="0"/>
              <a:t> dis </a:t>
            </a:r>
            <a:r>
              <a:rPr lang="en-US" dirty="0" err="1" smtClean="0"/>
              <a:t>inceptos</a:t>
            </a:r>
            <a:r>
              <a:rPr lang="en-US" dirty="0" smtClean="0"/>
              <a:t> dui </a:t>
            </a:r>
            <a:r>
              <a:rPr lang="en-US" dirty="0" err="1" smtClean="0"/>
              <a:t>adipiscing</a:t>
            </a:r>
            <a:r>
              <a:rPr lang="en-US" dirty="0" smtClean="0"/>
              <a:t>. </a:t>
            </a:r>
            <a:r>
              <a:rPr lang="en-US" dirty="0" err="1" smtClean="0"/>
              <a:t>Risus</a:t>
            </a:r>
            <a:r>
              <a:rPr lang="en-US" dirty="0" smtClean="0"/>
              <a:t> </a:t>
            </a:r>
            <a:r>
              <a:rPr lang="en-US" dirty="0" err="1" smtClean="0"/>
              <a:t>ullamcorper</a:t>
            </a:r>
            <a:r>
              <a:rPr lang="en-US" dirty="0" smtClean="0"/>
              <a:t> </a:t>
            </a:r>
            <a:r>
              <a:rPr lang="en-US" dirty="0" err="1" smtClean="0"/>
              <a:t>pulvinar</a:t>
            </a:r>
            <a:r>
              <a:rPr lang="en-US" dirty="0" smtClean="0"/>
              <a:t> in parturient </a:t>
            </a:r>
            <a:r>
              <a:rPr lang="en-US" dirty="0" err="1" smtClean="0"/>
              <a:t>ullamcorper</a:t>
            </a:r>
            <a:r>
              <a:rPr lang="en-US" dirty="0" smtClean="0"/>
              <a:t> </a:t>
            </a:r>
            <a:r>
              <a:rPr lang="en-US" dirty="0" err="1" smtClean="0"/>
              <a:t>proin</a:t>
            </a:r>
            <a:r>
              <a:rPr lang="en-US" dirty="0" smtClean="0"/>
              <a:t> </a:t>
            </a:r>
            <a:r>
              <a:rPr lang="en-US" dirty="0" err="1" smtClean="0"/>
              <a:t>enim</a:t>
            </a:r>
            <a:r>
              <a:rPr lang="en-US" dirty="0" smtClean="0"/>
              <a:t> id </a:t>
            </a:r>
            <a:r>
              <a:rPr lang="en-US" dirty="0" err="1" smtClean="0"/>
              <a:t>penatibus</a:t>
            </a:r>
            <a:r>
              <a:rPr lang="en-US" dirty="0" smtClean="0"/>
              <a:t> </a:t>
            </a:r>
            <a:r>
              <a:rPr lang="en-US" dirty="0" err="1" smtClean="0"/>
              <a:t>mauris</a:t>
            </a:r>
            <a:r>
              <a:rPr lang="en-US" dirty="0" smtClean="0"/>
              <a:t> </a:t>
            </a:r>
            <a:r>
              <a:rPr lang="en-US" dirty="0" err="1" smtClean="0"/>
              <a:t>lobortis</a:t>
            </a:r>
            <a:r>
              <a:rPr lang="en-US" dirty="0" smtClean="0"/>
              <a:t> </a:t>
            </a:r>
            <a:r>
              <a:rPr lang="en-US" dirty="0" err="1" smtClean="0"/>
              <a:t>i</a:t>
            </a:r>
            <a:endParaRPr lang="en-US" dirty="0" smtClean="0"/>
          </a:p>
        </p:txBody>
      </p:sp>
      <p:sp>
        <p:nvSpPr>
          <p:cNvPr id="7" name="Text Placeholder 5"/>
          <p:cNvSpPr>
            <a:spLocks noGrp="1"/>
          </p:cNvSpPr>
          <p:nvPr>
            <p:ph type="body" sz="quarter" idx="14" hasCustomPrompt="1"/>
          </p:nvPr>
        </p:nvSpPr>
        <p:spPr>
          <a:xfrm>
            <a:off x="6303994" y="1828800"/>
            <a:ext cx="2514600" cy="4114800"/>
          </a:xfrm>
        </p:spPr>
        <p:txBody>
          <a:bodyPr vert="horz" lIns="91440" tIns="45720" rIns="91440" bIns="45720" rtlCol="0">
            <a:noAutofit/>
          </a:bodyPr>
          <a:lstStyle>
            <a:lvl1pPr marL="0" indent="0" algn="l">
              <a:buFont typeface="Arial" panose="020B0604020202020204" pitchFamily="34" charset="0"/>
              <a:buNone/>
              <a:tabLst/>
              <a:defRPr lang="en-US" sz="1500" b="0" dirty="0" smtClean="0">
                <a:solidFill>
                  <a:schemeClr val="accent5"/>
                </a:solidFill>
              </a:defRPr>
            </a:lvl1pPr>
          </a:lstStyle>
          <a:p>
            <a:pPr marL="0" lvl="0" indent="0"/>
            <a:r>
              <a:rPr lang="en-US" dirty="0" err="1" smtClean="0"/>
              <a:t>Fusce</a:t>
            </a:r>
            <a:r>
              <a:rPr lang="en-US" dirty="0" smtClean="0"/>
              <a:t> </a:t>
            </a:r>
            <a:r>
              <a:rPr lang="en-US" dirty="0" err="1" smtClean="0"/>
              <a:t>suspendisse</a:t>
            </a:r>
            <a:r>
              <a:rPr lang="en-US" dirty="0" smtClean="0"/>
              <a:t> dui </a:t>
            </a:r>
            <a:r>
              <a:rPr lang="en-US" dirty="0" err="1" smtClean="0"/>
              <a:t>molestie</a:t>
            </a:r>
            <a:r>
              <a:rPr lang="en-US" dirty="0" smtClean="0"/>
              <a:t> </a:t>
            </a:r>
            <a:r>
              <a:rPr lang="en-US" dirty="0" err="1" smtClean="0"/>
              <a:t>ullamcorper</a:t>
            </a:r>
            <a:r>
              <a:rPr lang="en-US" dirty="0" smtClean="0"/>
              <a:t> </a:t>
            </a:r>
            <a:r>
              <a:rPr lang="en-US" dirty="0" err="1" smtClean="0"/>
              <a:t>condimentum</a:t>
            </a:r>
            <a:r>
              <a:rPr lang="en-US" dirty="0" smtClean="0"/>
              <a:t> a </a:t>
            </a:r>
            <a:r>
              <a:rPr lang="en-US" dirty="0" err="1" smtClean="0"/>
              <a:t>consectetur</a:t>
            </a:r>
            <a:r>
              <a:rPr lang="en-US" dirty="0" smtClean="0"/>
              <a:t> </a:t>
            </a:r>
            <a:r>
              <a:rPr lang="en-US" dirty="0" err="1" smtClean="0"/>
              <a:t>ullamcorper</a:t>
            </a:r>
            <a:r>
              <a:rPr lang="en-US" dirty="0" smtClean="0"/>
              <a:t> </a:t>
            </a:r>
            <a:r>
              <a:rPr lang="en-US" dirty="0" err="1" smtClean="0"/>
              <a:t>laoreet</a:t>
            </a:r>
            <a:r>
              <a:rPr lang="en-US" dirty="0" smtClean="0"/>
              <a:t> ipsum </a:t>
            </a:r>
            <a:r>
              <a:rPr lang="en-US" dirty="0" err="1" smtClean="0"/>
              <a:t>malesuada</a:t>
            </a:r>
            <a:r>
              <a:rPr lang="en-US" dirty="0" smtClean="0"/>
              <a:t> </a:t>
            </a:r>
            <a:r>
              <a:rPr lang="en-US" dirty="0" err="1" smtClean="0"/>
              <a:t>torquent</a:t>
            </a:r>
            <a:r>
              <a:rPr lang="en-US" dirty="0" smtClean="0"/>
              <a:t> a </a:t>
            </a:r>
            <a:r>
              <a:rPr lang="en-US" dirty="0" err="1" smtClean="0"/>
              <a:t>facilisi</a:t>
            </a:r>
            <a:r>
              <a:rPr lang="en-US" dirty="0" smtClean="0"/>
              <a:t> </a:t>
            </a:r>
            <a:r>
              <a:rPr lang="en-US" dirty="0" err="1" smtClean="0"/>
              <a:t>imperdiet</a:t>
            </a:r>
            <a:r>
              <a:rPr lang="en-US" dirty="0" smtClean="0"/>
              <a:t> </a:t>
            </a:r>
            <a:r>
              <a:rPr lang="en-US" dirty="0" err="1" smtClean="0"/>
              <a:t>hac</a:t>
            </a:r>
            <a:r>
              <a:rPr lang="en-US" dirty="0" smtClean="0"/>
              <a:t> </a:t>
            </a:r>
            <a:r>
              <a:rPr lang="en-US" dirty="0" err="1" smtClean="0"/>
              <a:t>ridiculus</a:t>
            </a:r>
            <a:r>
              <a:rPr lang="en-US" dirty="0" smtClean="0"/>
              <a:t>. A </a:t>
            </a:r>
            <a:r>
              <a:rPr lang="en-US" dirty="0" err="1" smtClean="0"/>
              <a:t>consectetur</a:t>
            </a:r>
            <a:r>
              <a:rPr lang="en-US" dirty="0" smtClean="0"/>
              <a:t> </a:t>
            </a:r>
            <a:r>
              <a:rPr lang="en-US" dirty="0" err="1" smtClean="0"/>
              <a:t>aliquet</a:t>
            </a:r>
            <a:r>
              <a:rPr lang="en-US" dirty="0" smtClean="0"/>
              <a:t> </a:t>
            </a:r>
            <a:r>
              <a:rPr lang="en-US" dirty="0" err="1" smtClean="0"/>
              <a:t>fermentum</a:t>
            </a:r>
            <a:r>
              <a:rPr lang="en-US" dirty="0" smtClean="0"/>
              <a:t> </a:t>
            </a:r>
            <a:r>
              <a:rPr lang="en-US" dirty="0" err="1" smtClean="0"/>
              <a:t>natoque</a:t>
            </a:r>
            <a:r>
              <a:rPr lang="en-US" dirty="0" smtClean="0"/>
              <a:t> </a:t>
            </a:r>
            <a:r>
              <a:rPr lang="en-US" dirty="0" err="1" smtClean="0"/>
              <a:t>nascetur</a:t>
            </a:r>
            <a:r>
              <a:rPr lang="en-US" dirty="0" smtClean="0"/>
              <a:t> a </a:t>
            </a:r>
            <a:r>
              <a:rPr lang="en-US" dirty="0" err="1" smtClean="0"/>
              <a:t>enim</a:t>
            </a:r>
            <a:r>
              <a:rPr lang="en-US" dirty="0" smtClean="0"/>
              <a:t> et </a:t>
            </a:r>
            <a:r>
              <a:rPr lang="en-US" dirty="0" err="1" smtClean="0"/>
              <a:t>etiam</a:t>
            </a:r>
            <a:r>
              <a:rPr lang="en-US" dirty="0" smtClean="0"/>
              <a:t> </a:t>
            </a:r>
            <a:r>
              <a:rPr lang="en-US" dirty="0" err="1" smtClean="0"/>
              <a:t>cubilia</a:t>
            </a:r>
            <a:r>
              <a:rPr lang="en-US" dirty="0" smtClean="0"/>
              <a:t> dis </a:t>
            </a:r>
            <a:r>
              <a:rPr lang="en-US" dirty="0" err="1" smtClean="0"/>
              <a:t>inceptos</a:t>
            </a:r>
            <a:r>
              <a:rPr lang="en-US" dirty="0" smtClean="0"/>
              <a:t> dui </a:t>
            </a:r>
            <a:r>
              <a:rPr lang="en-US" dirty="0" err="1" smtClean="0"/>
              <a:t>adipiscing</a:t>
            </a:r>
            <a:r>
              <a:rPr lang="en-US" dirty="0" smtClean="0"/>
              <a:t>. </a:t>
            </a:r>
            <a:r>
              <a:rPr lang="en-US" dirty="0" err="1" smtClean="0"/>
              <a:t>Risus</a:t>
            </a:r>
            <a:r>
              <a:rPr lang="en-US" dirty="0" smtClean="0"/>
              <a:t> </a:t>
            </a:r>
            <a:r>
              <a:rPr lang="en-US" dirty="0" err="1" smtClean="0"/>
              <a:t>ullamcorper</a:t>
            </a:r>
            <a:r>
              <a:rPr lang="en-US" dirty="0" smtClean="0"/>
              <a:t> </a:t>
            </a:r>
            <a:r>
              <a:rPr lang="en-US" dirty="0" err="1" smtClean="0"/>
              <a:t>pulvinar</a:t>
            </a:r>
            <a:r>
              <a:rPr lang="en-US" dirty="0" smtClean="0"/>
              <a:t> in parturient </a:t>
            </a:r>
            <a:r>
              <a:rPr lang="en-US" dirty="0" err="1" smtClean="0"/>
              <a:t>ullamcorper</a:t>
            </a:r>
            <a:r>
              <a:rPr lang="en-US" dirty="0" smtClean="0"/>
              <a:t> </a:t>
            </a:r>
            <a:r>
              <a:rPr lang="en-US" dirty="0" err="1" smtClean="0"/>
              <a:t>proin</a:t>
            </a:r>
            <a:r>
              <a:rPr lang="en-US" dirty="0" smtClean="0"/>
              <a:t> </a:t>
            </a:r>
            <a:r>
              <a:rPr lang="en-US" dirty="0" err="1" smtClean="0"/>
              <a:t>enim</a:t>
            </a:r>
            <a:r>
              <a:rPr lang="en-US" dirty="0" smtClean="0"/>
              <a:t> id </a:t>
            </a:r>
            <a:r>
              <a:rPr lang="en-US" dirty="0" err="1" smtClean="0"/>
              <a:t>penatibus</a:t>
            </a:r>
            <a:r>
              <a:rPr lang="en-US" dirty="0" smtClean="0"/>
              <a:t> </a:t>
            </a:r>
            <a:r>
              <a:rPr lang="en-US" dirty="0" err="1" smtClean="0"/>
              <a:t>mauris</a:t>
            </a:r>
            <a:r>
              <a:rPr lang="en-US" dirty="0" smtClean="0"/>
              <a:t> </a:t>
            </a:r>
            <a:r>
              <a:rPr lang="en-US" dirty="0" err="1" smtClean="0"/>
              <a:t>lobortis</a:t>
            </a:r>
            <a:r>
              <a:rPr lang="en-US" dirty="0" smtClean="0"/>
              <a:t> </a:t>
            </a:r>
            <a:r>
              <a:rPr lang="en-US" dirty="0" err="1" smtClean="0"/>
              <a:t>i</a:t>
            </a:r>
            <a:endParaRPr lang="en-US" dirty="0" smtClean="0"/>
          </a:p>
        </p:txBody>
      </p:sp>
      <p:sp>
        <p:nvSpPr>
          <p:cNvPr id="8" name="Text Placeholder 5"/>
          <p:cNvSpPr>
            <a:spLocks noGrp="1"/>
          </p:cNvSpPr>
          <p:nvPr>
            <p:ph type="body" sz="quarter" idx="15" hasCustomPrompt="1"/>
          </p:nvPr>
        </p:nvSpPr>
        <p:spPr>
          <a:xfrm>
            <a:off x="9371012" y="1828800"/>
            <a:ext cx="2514600" cy="4114800"/>
          </a:xfrm>
        </p:spPr>
        <p:txBody>
          <a:bodyPr>
            <a:noAutofit/>
          </a:bodyPr>
          <a:lstStyle>
            <a:lvl1pPr marL="0" indent="0">
              <a:buFont typeface="Arial" panose="020B0604020202020204" pitchFamily="34" charset="0"/>
              <a:buNone/>
              <a:defRPr sz="1500" b="0">
                <a:solidFill>
                  <a:schemeClr val="accent5"/>
                </a:solidFill>
                <a:latin typeface="+mn-lt"/>
              </a:defRPr>
            </a:lvl1pPr>
            <a:lvl2pPr>
              <a:defRPr sz="1800"/>
            </a:lvl2pPr>
            <a:lvl3pPr>
              <a:defRPr sz="1600"/>
            </a:lvl3pPr>
            <a:lvl4pPr>
              <a:defRPr sz="1400"/>
            </a:lvl4pPr>
            <a:lvl5pPr>
              <a:defRPr sz="1400"/>
            </a:lvl5pPr>
          </a:lstStyle>
          <a:p>
            <a:pPr lvl="0"/>
            <a:r>
              <a:rPr lang="en-US" dirty="0" err="1" smtClean="0"/>
              <a:t>Fusce</a:t>
            </a:r>
            <a:r>
              <a:rPr lang="en-US" dirty="0" smtClean="0"/>
              <a:t> </a:t>
            </a:r>
            <a:r>
              <a:rPr lang="en-US" dirty="0" err="1" smtClean="0"/>
              <a:t>suspendisse</a:t>
            </a:r>
            <a:r>
              <a:rPr lang="en-US" dirty="0" smtClean="0"/>
              <a:t> dui </a:t>
            </a:r>
            <a:r>
              <a:rPr lang="en-US" dirty="0" err="1" smtClean="0"/>
              <a:t>molestie</a:t>
            </a:r>
            <a:r>
              <a:rPr lang="en-US" dirty="0" smtClean="0"/>
              <a:t> </a:t>
            </a:r>
            <a:r>
              <a:rPr lang="en-US" dirty="0" err="1" smtClean="0"/>
              <a:t>ullamcorper</a:t>
            </a:r>
            <a:r>
              <a:rPr lang="en-US" dirty="0" smtClean="0"/>
              <a:t> </a:t>
            </a:r>
            <a:r>
              <a:rPr lang="en-US" dirty="0" err="1" smtClean="0"/>
              <a:t>condimentum</a:t>
            </a:r>
            <a:r>
              <a:rPr lang="en-US" dirty="0" smtClean="0"/>
              <a:t> a </a:t>
            </a:r>
            <a:r>
              <a:rPr lang="en-US" dirty="0" err="1" smtClean="0"/>
              <a:t>consectetur</a:t>
            </a:r>
            <a:r>
              <a:rPr lang="en-US" dirty="0" smtClean="0"/>
              <a:t> </a:t>
            </a:r>
            <a:r>
              <a:rPr lang="en-US" dirty="0" err="1" smtClean="0"/>
              <a:t>ullamcorper</a:t>
            </a:r>
            <a:r>
              <a:rPr lang="en-US" dirty="0" smtClean="0"/>
              <a:t> </a:t>
            </a:r>
            <a:r>
              <a:rPr lang="en-US" dirty="0" err="1" smtClean="0"/>
              <a:t>laoreet</a:t>
            </a:r>
            <a:r>
              <a:rPr lang="en-US" dirty="0" smtClean="0"/>
              <a:t> ipsum </a:t>
            </a:r>
            <a:r>
              <a:rPr lang="en-US" dirty="0" err="1" smtClean="0"/>
              <a:t>malesuada</a:t>
            </a:r>
            <a:r>
              <a:rPr lang="en-US" dirty="0" smtClean="0"/>
              <a:t> </a:t>
            </a:r>
            <a:r>
              <a:rPr lang="en-US" dirty="0" err="1" smtClean="0"/>
              <a:t>torquent</a:t>
            </a:r>
            <a:r>
              <a:rPr lang="en-US" dirty="0" smtClean="0"/>
              <a:t> a </a:t>
            </a:r>
            <a:r>
              <a:rPr lang="en-US" dirty="0" err="1" smtClean="0"/>
              <a:t>facilisi</a:t>
            </a:r>
            <a:r>
              <a:rPr lang="en-US" dirty="0" smtClean="0"/>
              <a:t> </a:t>
            </a:r>
            <a:r>
              <a:rPr lang="en-US" dirty="0" err="1" smtClean="0"/>
              <a:t>imperdiet</a:t>
            </a:r>
            <a:r>
              <a:rPr lang="en-US" dirty="0" smtClean="0"/>
              <a:t> </a:t>
            </a:r>
            <a:r>
              <a:rPr lang="en-US" dirty="0" err="1" smtClean="0"/>
              <a:t>hac</a:t>
            </a:r>
            <a:r>
              <a:rPr lang="en-US" dirty="0" smtClean="0"/>
              <a:t> </a:t>
            </a:r>
            <a:r>
              <a:rPr lang="en-US" dirty="0" err="1" smtClean="0"/>
              <a:t>ridiculus</a:t>
            </a:r>
            <a:r>
              <a:rPr lang="en-US" dirty="0" smtClean="0"/>
              <a:t>. A </a:t>
            </a:r>
            <a:r>
              <a:rPr lang="en-US" dirty="0" err="1" smtClean="0"/>
              <a:t>consectetur</a:t>
            </a:r>
            <a:r>
              <a:rPr lang="en-US" dirty="0" smtClean="0"/>
              <a:t> </a:t>
            </a:r>
            <a:r>
              <a:rPr lang="en-US" dirty="0" err="1" smtClean="0"/>
              <a:t>aliquet</a:t>
            </a:r>
            <a:r>
              <a:rPr lang="en-US" dirty="0" smtClean="0"/>
              <a:t> </a:t>
            </a:r>
            <a:r>
              <a:rPr lang="en-US" dirty="0" err="1" smtClean="0"/>
              <a:t>fermentum</a:t>
            </a:r>
            <a:r>
              <a:rPr lang="en-US" dirty="0" smtClean="0"/>
              <a:t> </a:t>
            </a:r>
            <a:r>
              <a:rPr lang="en-US" dirty="0" err="1" smtClean="0"/>
              <a:t>natoque</a:t>
            </a:r>
            <a:r>
              <a:rPr lang="en-US" dirty="0" smtClean="0"/>
              <a:t> </a:t>
            </a:r>
            <a:r>
              <a:rPr lang="en-US" dirty="0" err="1" smtClean="0"/>
              <a:t>nascetur</a:t>
            </a:r>
            <a:r>
              <a:rPr lang="en-US" dirty="0" smtClean="0"/>
              <a:t> a </a:t>
            </a:r>
            <a:r>
              <a:rPr lang="en-US" dirty="0" err="1" smtClean="0"/>
              <a:t>enim</a:t>
            </a:r>
            <a:r>
              <a:rPr lang="en-US" dirty="0" smtClean="0"/>
              <a:t> et </a:t>
            </a:r>
            <a:r>
              <a:rPr lang="en-US" dirty="0" err="1" smtClean="0"/>
              <a:t>etiam</a:t>
            </a:r>
            <a:r>
              <a:rPr lang="en-US" dirty="0" smtClean="0"/>
              <a:t> </a:t>
            </a:r>
            <a:r>
              <a:rPr lang="en-US" dirty="0" err="1" smtClean="0"/>
              <a:t>cubilia</a:t>
            </a:r>
            <a:r>
              <a:rPr lang="en-US" dirty="0" smtClean="0"/>
              <a:t> dis </a:t>
            </a:r>
            <a:r>
              <a:rPr lang="en-US" dirty="0" err="1" smtClean="0"/>
              <a:t>inceptos</a:t>
            </a:r>
            <a:r>
              <a:rPr lang="en-US" dirty="0" smtClean="0"/>
              <a:t> dui </a:t>
            </a:r>
            <a:r>
              <a:rPr lang="en-US" dirty="0" err="1" smtClean="0"/>
              <a:t>adipiscing</a:t>
            </a:r>
            <a:r>
              <a:rPr lang="en-US" dirty="0" smtClean="0"/>
              <a:t>. </a:t>
            </a:r>
            <a:r>
              <a:rPr lang="en-US" dirty="0" err="1" smtClean="0"/>
              <a:t>Risus</a:t>
            </a:r>
            <a:r>
              <a:rPr lang="en-US" dirty="0" smtClean="0"/>
              <a:t> </a:t>
            </a:r>
            <a:r>
              <a:rPr lang="en-US" dirty="0" err="1" smtClean="0"/>
              <a:t>ullamcorper</a:t>
            </a:r>
            <a:r>
              <a:rPr lang="en-US" dirty="0" smtClean="0"/>
              <a:t> </a:t>
            </a:r>
            <a:r>
              <a:rPr lang="en-US" dirty="0" err="1" smtClean="0"/>
              <a:t>pulvinar</a:t>
            </a:r>
            <a:r>
              <a:rPr lang="en-US" dirty="0" smtClean="0"/>
              <a:t> in parturient </a:t>
            </a:r>
            <a:r>
              <a:rPr lang="en-US" dirty="0" err="1" smtClean="0"/>
              <a:t>ullamcorper</a:t>
            </a:r>
            <a:r>
              <a:rPr lang="en-US" dirty="0" smtClean="0"/>
              <a:t> </a:t>
            </a:r>
            <a:r>
              <a:rPr lang="en-US" dirty="0" err="1" smtClean="0"/>
              <a:t>proin</a:t>
            </a:r>
            <a:r>
              <a:rPr lang="en-US" dirty="0" smtClean="0"/>
              <a:t> </a:t>
            </a:r>
            <a:r>
              <a:rPr lang="en-US" dirty="0" err="1" smtClean="0"/>
              <a:t>enim</a:t>
            </a:r>
            <a:r>
              <a:rPr lang="en-US" dirty="0" smtClean="0"/>
              <a:t> id </a:t>
            </a:r>
            <a:r>
              <a:rPr lang="en-US" dirty="0" err="1" smtClean="0"/>
              <a:t>penatibus</a:t>
            </a:r>
            <a:r>
              <a:rPr lang="en-US" dirty="0" smtClean="0"/>
              <a:t> </a:t>
            </a:r>
            <a:r>
              <a:rPr lang="en-US" dirty="0" err="1" smtClean="0"/>
              <a:t>mauris</a:t>
            </a:r>
            <a:r>
              <a:rPr lang="en-US" dirty="0" smtClean="0"/>
              <a:t> </a:t>
            </a:r>
            <a:r>
              <a:rPr lang="en-US" dirty="0" err="1" smtClean="0"/>
              <a:t>lobortis</a:t>
            </a:r>
            <a:r>
              <a:rPr lang="en-US" dirty="0" smtClean="0"/>
              <a:t> </a:t>
            </a:r>
            <a:r>
              <a:rPr lang="en-US" dirty="0" err="1" smtClean="0"/>
              <a:t>i</a:t>
            </a:r>
            <a:endParaRPr lang="en-US" dirty="0" smtClean="0"/>
          </a:p>
        </p:txBody>
      </p:sp>
      <p:sp>
        <p:nvSpPr>
          <p:cNvPr id="14" name="Title 1"/>
          <p:cNvSpPr>
            <a:spLocks noGrp="1"/>
          </p:cNvSpPr>
          <p:nvPr>
            <p:ph type="title" hasCustomPrompt="1"/>
          </p:nvPr>
        </p:nvSpPr>
        <p:spPr>
          <a:xfrm>
            <a:off x="227012" y="3520440"/>
            <a:ext cx="2689609" cy="2209800"/>
          </a:xfrm>
        </p:spPr>
        <p:txBody>
          <a:bodyPr vert="horz" wrap="square" lIns="91440" tIns="45720" rIns="91440" bIns="45720" rtlCol="0" anchor="b">
            <a:noAutofit/>
          </a:bodyPr>
          <a:lstStyle>
            <a:lvl1pPr algn="l">
              <a:lnSpc>
                <a:spcPts val="5000"/>
              </a:lnSpc>
              <a:defRPr lang="en-US" sz="4800" b="1">
                <a:solidFill>
                  <a:schemeClr val="bg1"/>
                </a:solidFill>
              </a:defRPr>
            </a:lvl1pPr>
          </a:lstStyle>
          <a:p>
            <a:pPr lvl="0" algn="l"/>
            <a:r>
              <a:rPr lang="en-US" dirty="0" smtClean="0"/>
              <a:t>CONTENT SLIDE TITLE</a:t>
            </a:r>
            <a:endParaRPr lang="en-US" dirty="0"/>
          </a:p>
        </p:txBody>
      </p:sp>
      <p:sp>
        <p:nvSpPr>
          <p:cNvPr id="9" name="Text Placeholder 8"/>
          <p:cNvSpPr>
            <a:spLocks noGrp="1"/>
          </p:cNvSpPr>
          <p:nvPr>
            <p:ph type="body" sz="quarter" idx="16" hasCustomPrompt="1"/>
          </p:nvPr>
        </p:nvSpPr>
        <p:spPr>
          <a:xfrm>
            <a:off x="3227832" y="1078992"/>
            <a:ext cx="2286000" cy="457200"/>
          </a:xfrm>
        </p:spPr>
        <p:txBody>
          <a:bodyPr anchor="b">
            <a:noAutofit/>
          </a:bodyPr>
          <a:lstStyle>
            <a:lvl1pPr marL="0" indent="0">
              <a:buNone/>
              <a:defRPr lang="en-US" sz="2000" b="1" kern="1200" dirty="0" smtClean="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HEADING</a:t>
            </a:r>
          </a:p>
        </p:txBody>
      </p:sp>
      <p:sp>
        <p:nvSpPr>
          <p:cNvPr id="16" name="Text Placeholder 15"/>
          <p:cNvSpPr>
            <a:spLocks noGrp="1"/>
          </p:cNvSpPr>
          <p:nvPr>
            <p:ph type="body" sz="quarter" idx="17" hasCustomPrompt="1"/>
          </p:nvPr>
        </p:nvSpPr>
        <p:spPr>
          <a:xfrm>
            <a:off x="6300216" y="1078992"/>
            <a:ext cx="2286000" cy="457200"/>
          </a:xfrm>
        </p:spPr>
        <p:txBody>
          <a:bodyPr vert="horz" lIns="91440" tIns="45720" rIns="91440" bIns="45720" rtlCol="0" anchor="b">
            <a:noAutofit/>
          </a:bodyPr>
          <a:lstStyle>
            <a:lvl1pPr marL="0" indent="0">
              <a:buNone/>
              <a:defRPr lang="en-US" sz="2000" b="1" smtClean="0">
                <a:solidFill>
                  <a:schemeClr val="tx2"/>
                </a:solidFill>
                <a:latin typeface="+mj-lt"/>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lvl="0"/>
            <a:r>
              <a:rPr lang="en-US" dirty="0" smtClean="0"/>
              <a:t>SECTION HEADING</a:t>
            </a:r>
          </a:p>
        </p:txBody>
      </p:sp>
      <p:sp>
        <p:nvSpPr>
          <p:cNvPr id="18" name="Text Placeholder 17"/>
          <p:cNvSpPr>
            <a:spLocks noGrp="1"/>
          </p:cNvSpPr>
          <p:nvPr>
            <p:ph type="body" sz="quarter" idx="18" hasCustomPrompt="1"/>
          </p:nvPr>
        </p:nvSpPr>
        <p:spPr>
          <a:xfrm>
            <a:off x="9371012" y="1078992"/>
            <a:ext cx="2286000" cy="457200"/>
          </a:xfrm>
        </p:spPr>
        <p:txBody>
          <a:bodyPr vert="horz" lIns="91440" tIns="45720" rIns="91440" bIns="45720" rtlCol="0" anchor="b">
            <a:noAutofit/>
          </a:bodyPr>
          <a:lstStyle>
            <a:lvl1pPr marL="0" indent="0">
              <a:buNone/>
              <a:defRPr lang="en-US" sz="2000" b="1" kern="1200" dirty="0" smtClean="0">
                <a:solidFill>
                  <a:schemeClr val="tx2"/>
                </a:solidFill>
                <a:latin typeface="+mj-lt"/>
                <a:ea typeface="+mn-ea"/>
                <a:cs typeface="+mn-cs"/>
              </a:defRPr>
            </a:lvl1pPr>
            <a:lvl2pPr>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a:defRPr lang="en-US">
                <a:solidFill>
                  <a:schemeClr val="tx2"/>
                </a:solidFill>
              </a:defRPr>
            </a:lvl5pPr>
          </a:lstStyle>
          <a:p>
            <a:pPr lvl="0"/>
            <a:r>
              <a:rPr lang="en-US" dirty="0" smtClean="0"/>
              <a:t>SECTION HEADING</a:t>
            </a:r>
          </a:p>
        </p:txBody>
      </p:sp>
    </p:spTree>
    <p:custDataLst>
      <p:tags r:id="rId1"/>
    </p:custDataLst>
    <p:extLst>
      <p:ext uri="{BB962C8B-B14F-4D97-AF65-F5344CB8AC3E}">
        <p14:creationId xmlns:p14="http://schemas.microsoft.com/office/powerpoint/2010/main" val="242111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Title">
    <p:spTree>
      <p:nvGrpSpPr>
        <p:cNvPr id="1" name=""/>
        <p:cNvGrpSpPr/>
        <p:nvPr/>
      </p:nvGrpSpPr>
      <p:grpSpPr>
        <a:xfrm>
          <a:off x="0" y="0"/>
          <a:ext cx="0" cy="0"/>
          <a:chOff x="0" y="0"/>
          <a:chExt cx="0" cy="0"/>
        </a:xfrm>
      </p:grpSpPr>
      <p:sp>
        <p:nvSpPr>
          <p:cNvPr id="19" name="Rectangle 18"/>
          <p:cNvSpPr/>
          <p:nvPr userDrawn="1"/>
        </p:nvSpPr>
        <p:spPr>
          <a:xfrm>
            <a:off x="0" y="0"/>
            <a:ext cx="304641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F1B1AB8-EEB9-4713-9EEA-D0A9D482DBFB}"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9129F-3AFF-42AD-930B-97CC05ECFD2A}" type="slidenum">
              <a:rPr lang="en-US" smtClean="0"/>
              <a:t>‹#›</a:t>
            </a:fld>
            <a:endParaRPr lang="en-US"/>
          </a:p>
        </p:txBody>
      </p:sp>
      <p:sp>
        <p:nvSpPr>
          <p:cNvPr id="14" name="Title 1"/>
          <p:cNvSpPr>
            <a:spLocks noGrp="1"/>
          </p:cNvSpPr>
          <p:nvPr>
            <p:ph type="title" hasCustomPrompt="1"/>
          </p:nvPr>
        </p:nvSpPr>
        <p:spPr>
          <a:xfrm>
            <a:off x="227012" y="3520440"/>
            <a:ext cx="2689609" cy="2209800"/>
          </a:xfrm>
        </p:spPr>
        <p:txBody>
          <a:bodyPr vert="horz" wrap="square" lIns="91440" tIns="45720" rIns="91440" bIns="45720" rtlCol="0" anchor="b">
            <a:noAutofit/>
          </a:bodyPr>
          <a:lstStyle>
            <a:lvl1pPr algn="l">
              <a:lnSpc>
                <a:spcPts val="5000"/>
              </a:lnSpc>
              <a:defRPr lang="en-US" sz="4800" b="1">
                <a:solidFill>
                  <a:schemeClr val="bg1"/>
                </a:solidFill>
              </a:defRPr>
            </a:lvl1pPr>
          </a:lstStyle>
          <a:p>
            <a:pPr lvl="0" algn="l"/>
            <a:r>
              <a:rPr lang="en-US" dirty="0" smtClean="0"/>
              <a:t>CHART SLIDE TITLE</a:t>
            </a:r>
            <a:endParaRPr lang="en-US" dirty="0"/>
          </a:p>
        </p:txBody>
      </p:sp>
      <p:sp>
        <p:nvSpPr>
          <p:cNvPr id="10" name="Text Placeholder 9"/>
          <p:cNvSpPr>
            <a:spLocks noGrp="1"/>
          </p:cNvSpPr>
          <p:nvPr>
            <p:ph type="body" sz="quarter" idx="13" hasCustomPrompt="1"/>
          </p:nvPr>
        </p:nvSpPr>
        <p:spPr>
          <a:xfrm>
            <a:off x="4479824" y="993339"/>
            <a:ext cx="5405154" cy="646275"/>
          </a:xfrm>
        </p:spPr>
        <p:txBody>
          <a:bodyPr vert="horz" wrap="square" lIns="91440" tIns="45720" rIns="91440" bIns="45720" rtlCol="0" anchor="b">
            <a:noAutofit/>
          </a:bodyPr>
          <a:lstStyle>
            <a:lvl1pPr marL="0" indent="0">
              <a:buNone/>
              <a:defRPr lang="en-US" sz="2800" b="1" baseline="0" dirty="0">
                <a:solidFill>
                  <a:schemeClr val="bg2">
                    <a:lumMod val="50000"/>
                  </a:schemeClr>
                </a:solidFill>
                <a:latin typeface="+mj-lt"/>
                <a:ea typeface="+mj-ea"/>
                <a:cs typeface="+mj-cs"/>
              </a:defRPr>
            </a:lvl1pPr>
          </a:lstStyle>
          <a:p>
            <a:pPr lvl="0">
              <a:lnSpc>
                <a:spcPts val="4900"/>
              </a:lnSpc>
              <a:spcBef>
                <a:spcPct val="0"/>
              </a:spcBef>
            </a:pPr>
            <a:r>
              <a:rPr lang="en-US" dirty="0" smtClean="0"/>
              <a:t>CHART TITLE</a:t>
            </a:r>
            <a:endParaRPr lang="en-US" dirty="0"/>
          </a:p>
        </p:txBody>
      </p:sp>
    </p:spTree>
    <p:custDataLst>
      <p:tags r:id="rId1"/>
    </p:custDataLst>
    <p:extLst>
      <p:ext uri="{BB962C8B-B14F-4D97-AF65-F5344CB8AC3E}">
        <p14:creationId xmlns:p14="http://schemas.microsoft.com/office/powerpoint/2010/main" val="3298854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Grid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6" y="1497724"/>
            <a:ext cx="2665571" cy="2120806"/>
          </a:xfrm>
        </p:spPr>
        <p:txBody>
          <a:bodyPr vert="horz" wrap="square" lIns="91440" tIns="45720" rIns="91440" bIns="45720" rtlCol="0" anchor="b">
            <a:noAutofit/>
          </a:bodyPr>
          <a:lstStyle>
            <a:lvl1pPr algn="l">
              <a:lnSpc>
                <a:spcPts val="4500"/>
              </a:lnSpc>
              <a:defRPr lang="en-US" sz="4800" b="1">
                <a:solidFill>
                  <a:schemeClr val="tx2"/>
                </a:solidFill>
              </a:defRPr>
            </a:lvl1pPr>
          </a:lstStyle>
          <a:p>
            <a:pPr lvl="0" algn="l">
              <a:lnSpc>
                <a:spcPts val="5000"/>
              </a:lnSpc>
            </a:pPr>
            <a:r>
              <a:rPr lang="en-US" dirty="0" smtClean="0"/>
              <a:t>IMAGE GRID TITLE</a:t>
            </a:r>
            <a:endParaRPr lang="en-US" dirty="0"/>
          </a:p>
        </p:txBody>
      </p:sp>
      <p:sp>
        <p:nvSpPr>
          <p:cNvPr id="3" name="Date Placeholder 2"/>
          <p:cNvSpPr>
            <a:spLocks noGrp="1"/>
          </p:cNvSpPr>
          <p:nvPr>
            <p:ph type="dt" sz="half" idx="10"/>
          </p:nvPr>
        </p:nvSpPr>
        <p:spPr/>
        <p:txBody>
          <a:bodyPr/>
          <a:lstStyle/>
          <a:p>
            <a:fld id="{EF1B1AB8-EEB9-4713-9EEA-D0A9D482DBF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29F-3AFF-42AD-930B-97CC05ECFD2A}" type="slidenum">
              <a:rPr lang="en-US" smtClean="0"/>
              <a:t>‹#›</a:t>
            </a:fld>
            <a:endParaRPr lang="en-US"/>
          </a:p>
        </p:txBody>
      </p:sp>
      <p:sp>
        <p:nvSpPr>
          <p:cNvPr id="7" name="Picture Placeholder 6"/>
          <p:cNvSpPr>
            <a:spLocks noGrp="1"/>
          </p:cNvSpPr>
          <p:nvPr>
            <p:ph type="pic" sz="quarter" idx="13"/>
          </p:nvPr>
        </p:nvSpPr>
        <p:spPr>
          <a:xfrm>
            <a:off x="3046412" y="0"/>
            <a:ext cx="4267199" cy="3540125"/>
          </a:xfrm>
        </p:spPr>
        <p:txBody>
          <a:bodyPr/>
          <a:lstStyle/>
          <a:p>
            <a:r>
              <a:rPr lang="en-US" smtClean="0"/>
              <a:t>Click icon to add picture</a:t>
            </a:r>
            <a:endParaRPr lang="en-US"/>
          </a:p>
        </p:txBody>
      </p:sp>
      <p:sp>
        <p:nvSpPr>
          <p:cNvPr id="8" name="Picture Placeholder 6"/>
          <p:cNvSpPr>
            <a:spLocks noGrp="1"/>
          </p:cNvSpPr>
          <p:nvPr>
            <p:ph type="pic" sz="quarter" idx="14"/>
          </p:nvPr>
        </p:nvSpPr>
        <p:spPr>
          <a:xfrm>
            <a:off x="7313611" y="-21022"/>
            <a:ext cx="4875213" cy="3561147"/>
          </a:xfrm>
        </p:spPr>
        <p:txBody>
          <a:bodyPr/>
          <a:lstStyle/>
          <a:p>
            <a:r>
              <a:rPr lang="en-US" smtClean="0"/>
              <a:t>Click icon to add picture</a:t>
            </a:r>
            <a:endParaRPr lang="en-US"/>
          </a:p>
        </p:txBody>
      </p:sp>
      <p:sp>
        <p:nvSpPr>
          <p:cNvPr id="9" name="Picture Placeholder 6"/>
          <p:cNvSpPr>
            <a:spLocks noGrp="1"/>
          </p:cNvSpPr>
          <p:nvPr>
            <p:ph type="pic" sz="quarter" idx="15"/>
          </p:nvPr>
        </p:nvSpPr>
        <p:spPr>
          <a:xfrm>
            <a:off x="3046412" y="3540125"/>
            <a:ext cx="6019800" cy="3317875"/>
          </a:xfrm>
        </p:spPr>
        <p:txBody>
          <a:bodyPr/>
          <a:lstStyle/>
          <a:p>
            <a:r>
              <a:rPr lang="en-US" smtClean="0"/>
              <a:t>Click icon to add picture</a:t>
            </a:r>
            <a:endParaRPr lang="en-US"/>
          </a:p>
        </p:txBody>
      </p:sp>
      <p:sp>
        <p:nvSpPr>
          <p:cNvPr id="11" name="Picture Placeholder 6"/>
          <p:cNvSpPr>
            <a:spLocks noGrp="1"/>
          </p:cNvSpPr>
          <p:nvPr>
            <p:ph type="pic" sz="quarter" idx="17"/>
          </p:nvPr>
        </p:nvSpPr>
        <p:spPr>
          <a:xfrm>
            <a:off x="9066212" y="3540125"/>
            <a:ext cx="3122613" cy="3317875"/>
          </a:xfrm>
        </p:spPr>
        <p:txBody>
          <a:bodyPr/>
          <a:lstStyle/>
          <a:p>
            <a:r>
              <a:rPr lang="en-US" smtClean="0"/>
              <a:t>Click icon to add picture</a:t>
            </a:r>
            <a:endParaRPr lang="en-US"/>
          </a:p>
        </p:txBody>
      </p:sp>
      <p:sp>
        <p:nvSpPr>
          <p:cNvPr id="13" name="Text Placeholder 12"/>
          <p:cNvSpPr>
            <a:spLocks noGrp="1"/>
          </p:cNvSpPr>
          <p:nvPr>
            <p:ph type="body" sz="quarter" idx="18" hasCustomPrompt="1"/>
          </p:nvPr>
        </p:nvSpPr>
        <p:spPr>
          <a:xfrm>
            <a:off x="192024" y="3840480"/>
            <a:ext cx="2651760" cy="2551176"/>
          </a:xfrm>
        </p:spPr>
        <p:txBody>
          <a:bodyPr>
            <a:normAutofit/>
          </a:bodyPr>
          <a:lstStyle>
            <a:lvl1pPr marL="0" indent="0">
              <a:lnSpc>
                <a:spcPts val="1900"/>
              </a:lnSpc>
              <a:buNone/>
              <a:defRPr sz="14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smtClean="0"/>
              <a:t>Fusce</a:t>
            </a:r>
            <a:r>
              <a:rPr lang="en-US" dirty="0" smtClean="0"/>
              <a:t> </a:t>
            </a:r>
            <a:r>
              <a:rPr lang="en-US" dirty="0" err="1" smtClean="0"/>
              <a:t>suspendisse</a:t>
            </a:r>
            <a:r>
              <a:rPr lang="en-US" dirty="0" smtClean="0"/>
              <a:t> dui </a:t>
            </a:r>
            <a:r>
              <a:rPr lang="en-US" dirty="0" err="1" smtClean="0"/>
              <a:t>molestie</a:t>
            </a:r>
            <a:r>
              <a:rPr lang="en-US" dirty="0" smtClean="0"/>
              <a:t> </a:t>
            </a:r>
            <a:r>
              <a:rPr lang="en-US" dirty="0" err="1" smtClean="0"/>
              <a:t>ullamcorper</a:t>
            </a:r>
            <a:r>
              <a:rPr lang="en-US" dirty="0" smtClean="0"/>
              <a:t> </a:t>
            </a:r>
            <a:r>
              <a:rPr lang="en-US" dirty="0" err="1" smtClean="0"/>
              <a:t>condimentum</a:t>
            </a:r>
            <a:r>
              <a:rPr lang="en-US" dirty="0" smtClean="0"/>
              <a:t> a </a:t>
            </a:r>
            <a:r>
              <a:rPr lang="en-US" dirty="0" err="1" smtClean="0"/>
              <a:t>consectetur</a:t>
            </a:r>
            <a:r>
              <a:rPr lang="en-US" dirty="0" smtClean="0"/>
              <a:t> </a:t>
            </a:r>
            <a:r>
              <a:rPr lang="en-US" dirty="0" err="1" smtClean="0"/>
              <a:t>ullamcorper</a:t>
            </a:r>
            <a:r>
              <a:rPr lang="en-US" dirty="0" smtClean="0"/>
              <a:t> </a:t>
            </a:r>
            <a:r>
              <a:rPr lang="en-US" dirty="0" err="1" smtClean="0"/>
              <a:t>laoreet</a:t>
            </a:r>
            <a:r>
              <a:rPr lang="en-US" dirty="0" smtClean="0"/>
              <a:t> ipsum </a:t>
            </a:r>
            <a:r>
              <a:rPr lang="en-US" dirty="0" err="1" smtClean="0"/>
              <a:t>malesuada</a:t>
            </a:r>
            <a:r>
              <a:rPr lang="en-US" dirty="0" smtClean="0"/>
              <a:t> </a:t>
            </a:r>
            <a:r>
              <a:rPr lang="en-US" dirty="0" err="1" smtClean="0"/>
              <a:t>torquent</a:t>
            </a:r>
            <a:r>
              <a:rPr lang="en-US" dirty="0" smtClean="0"/>
              <a:t> a </a:t>
            </a:r>
            <a:r>
              <a:rPr lang="en-US" dirty="0" err="1" smtClean="0"/>
              <a:t>facilisi</a:t>
            </a:r>
            <a:r>
              <a:rPr lang="en-US" dirty="0" smtClean="0"/>
              <a:t> </a:t>
            </a:r>
            <a:r>
              <a:rPr lang="en-US" dirty="0" err="1" smtClean="0"/>
              <a:t>imperdiet</a:t>
            </a:r>
            <a:r>
              <a:rPr lang="en-US" dirty="0" smtClean="0"/>
              <a:t> </a:t>
            </a:r>
            <a:r>
              <a:rPr lang="en-US" dirty="0" err="1" smtClean="0"/>
              <a:t>hac</a:t>
            </a:r>
            <a:r>
              <a:rPr lang="en-US" dirty="0" smtClean="0"/>
              <a:t> </a:t>
            </a:r>
            <a:r>
              <a:rPr lang="en-US" dirty="0" err="1" smtClean="0"/>
              <a:t>ridiculus</a:t>
            </a:r>
            <a:r>
              <a:rPr lang="en-US" dirty="0" smtClean="0"/>
              <a:t>. A </a:t>
            </a:r>
            <a:r>
              <a:rPr lang="en-US" dirty="0" err="1" smtClean="0"/>
              <a:t>consectetur</a:t>
            </a:r>
            <a:r>
              <a:rPr lang="en-US" dirty="0" smtClean="0"/>
              <a:t> </a:t>
            </a:r>
            <a:r>
              <a:rPr lang="en-US" dirty="0" err="1" smtClean="0"/>
              <a:t>aliquet</a:t>
            </a:r>
            <a:r>
              <a:rPr lang="en-US" dirty="0" smtClean="0"/>
              <a:t> </a:t>
            </a:r>
            <a:r>
              <a:rPr lang="en-US" dirty="0" err="1" smtClean="0"/>
              <a:t>fermentum</a:t>
            </a:r>
            <a:r>
              <a:rPr lang="en-US" dirty="0" smtClean="0"/>
              <a:t> </a:t>
            </a:r>
            <a:r>
              <a:rPr lang="en-US" dirty="0" err="1" smtClean="0"/>
              <a:t>natoque</a:t>
            </a:r>
            <a:r>
              <a:rPr lang="en-US" dirty="0" smtClean="0"/>
              <a:t> </a:t>
            </a:r>
            <a:r>
              <a:rPr lang="en-US" dirty="0" err="1" smtClean="0"/>
              <a:t>nascetur</a:t>
            </a:r>
            <a:r>
              <a:rPr lang="en-US" dirty="0" smtClean="0"/>
              <a:t> a </a:t>
            </a:r>
            <a:r>
              <a:rPr lang="en-US" dirty="0" err="1" smtClean="0"/>
              <a:t>enim</a:t>
            </a:r>
            <a:r>
              <a:rPr lang="en-US" dirty="0" smtClean="0"/>
              <a:t> et.</a:t>
            </a:r>
            <a:endParaRPr lang="en-US" dirty="0"/>
          </a:p>
        </p:txBody>
      </p:sp>
    </p:spTree>
    <p:custDataLst>
      <p:tags r:id="rId1"/>
    </p:custDataLst>
    <p:extLst>
      <p:ext uri="{BB962C8B-B14F-4D97-AF65-F5344CB8AC3E}">
        <p14:creationId xmlns:p14="http://schemas.microsoft.com/office/powerpoint/2010/main" val="1624915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1" name="Picture Placeholder 6"/>
          <p:cNvSpPr>
            <a:spLocks noGrp="1"/>
          </p:cNvSpPr>
          <p:nvPr>
            <p:ph type="pic" sz="quarter" idx="17"/>
          </p:nvPr>
        </p:nvSpPr>
        <p:spPr>
          <a:xfrm>
            <a:off x="9066212" y="3540125"/>
            <a:ext cx="3122613" cy="3317875"/>
          </a:xfrm>
        </p:spPr>
        <p:txBody>
          <a:bodyPr/>
          <a:lstStyle/>
          <a:p>
            <a:r>
              <a:rPr lang="en-US" smtClean="0"/>
              <a:t>Click icon to add picture</a:t>
            </a:r>
            <a:endParaRPr lang="en-US"/>
          </a:p>
        </p:txBody>
      </p:sp>
      <p:sp>
        <p:nvSpPr>
          <p:cNvPr id="3" name="Date Placeholder 2"/>
          <p:cNvSpPr>
            <a:spLocks noGrp="1"/>
          </p:cNvSpPr>
          <p:nvPr>
            <p:ph type="dt" sz="half" idx="10"/>
          </p:nvPr>
        </p:nvSpPr>
        <p:spPr/>
        <p:txBody>
          <a:bodyPr/>
          <a:lstStyle/>
          <a:p>
            <a:fld id="{EF1B1AB8-EEB9-4713-9EEA-D0A9D482DBF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29F-3AFF-42AD-930B-97CC05ECFD2A}" type="slidenum">
              <a:rPr lang="en-US" smtClean="0"/>
              <a:t>‹#›</a:t>
            </a:fld>
            <a:endParaRPr lang="en-US"/>
          </a:p>
        </p:txBody>
      </p:sp>
      <p:sp>
        <p:nvSpPr>
          <p:cNvPr id="7" name="Picture Placeholder 6"/>
          <p:cNvSpPr>
            <a:spLocks noGrp="1"/>
          </p:cNvSpPr>
          <p:nvPr>
            <p:ph type="pic" sz="quarter" idx="13"/>
          </p:nvPr>
        </p:nvSpPr>
        <p:spPr>
          <a:xfrm>
            <a:off x="4319752" y="0"/>
            <a:ext cx="2993859" cy="3540125"/>
          </a:xfrm>
        </p:spPr>
        <p:txBody>
          <a:bodyPr/>
          <a:lstStyle/>
          <a:p>
            <a:r>
              <a:rPr lang="en-US" smtClean="0"/>
              <a:t>Click icon to add picture</a:t>
            </a:r>
            <a:endParaRPr lang="en-US"/>
          </a:p>
        </p:txBody>
      </p:sp>
      <p:sp>
        <p:nvSpPr>
          <p:cNvPr id="8" name="Picture Placeholder 6"/>
          <p:cNvSpPr>
            <a:spLocks noGrp="1"/>
          </p:cNvSpPr>
          <p:nvPr>
            <p:ph type="pic" sz="quarter" idx="14"/>
          </p:nvPr>
        </p:nvSpPr>
        <p:spPr>
          <a:xfrm>
            <a:off x="7313611" y="-21022"/>
            <a:ext cx="4875213" cy="3561147"/>
          </a:xfrm>
        </p:spPr>
        <p:txBody>
          <a:bodyPr/>
          <a:lstStyle/>
          <a:p>
            <a:r>
              <a:rPr lang="en-US" smtClean="0"/>
              <a:t>Click icon to add picture</a:t>
            </a:r>
            <a:endParaRPr lang="en-US"/>
          </a:p>
        </p:txBody>
      </p:sp>
      <p:sp>
        <p:nvSpPr>
          <p:cNvPr id="9" name="Picture Placeholder 6"/>
          <p:cNvSpPr>
            <a:spLocks noGrp="1"/>
          </p:cNvSpPr>
          <p:nvPr>
            <p:ph type="pic" sz="quarter" idx="15"/>
          </p:nvPr>
        </p:nvSpPr>
        <p:spPr>
          <a:xfrm>
            <a:off x="3090041" y="3540125"/>
            <a:ext cx="5976171" cy="3317875"/>
          </a:xfrm>
        </p:spPr>
        <p:txBody>
          <a:bodyPr/>
          <a:lstStyle/>
          <a:p>
            <a:r>
              <a:rPr lang="en-US" smtClean="0"/>
              <a:t>Click icon to add picture</a:t>
            </a:r>
            <a:endParaRPr lang="en-US"/>
          </a:p>
        </p:txBody>
      </p:sp>
      <p:sp>
        <p:nvSpPr>
          <p:cNvPr id="10" name="Picture Placeholder 9"/>
          <p:cNvSpPr>
            <a:spLocks noGrp="1"/>
          </p:cNvSpPr>
          <p:nvPr>
            <p:ph type="pic" sz="quarter" idx="18"/>
          </p:nvPr>
        </p:nvSpPr>
        <p:spPr>
          <a:xfrm>
            <a:off x="0" y="-20638"/>
            <a:ext cx="4319588" cy="3560763"/>
          </a:xfrm>
        </p:spPr>
        <p:txBody>
          <a:bodyPr/>
          <a:lstStyle/>
          <a:p>
            <a:r>
              <a:rPr lang="en-US" smtClean="0"/>
              <a:t>Click icon to add picture</a:t>
            </a:r>
            <a:endParaRPr lang="en-US"/>
          </a:p>
        </p:txBody>
      </p:sp>
      <p:sp>
        <p:nvSpPr>
          <p:cNvPr id="15" name="Picture Placeholder 14"/>
          <p:cNvSpPr>
            <a:spLocks noGrp="1"/>
          </p:cNvSpPr>
          <p:nvPr>
            <p:ph type="pic" sz="quarter" idx="19"/>
          </p:nvPr>
        </p:nvSpPr>
        <p:spPr>
          <a:xfrm>
            <a:off x="0" y="3540125"/>
            <a:ext cx="3089275" cy="3317875"/>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576912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2" name="Title 1"/>
          <p:cNvSpPr>
            <a:spLocks noGrp="1"/>
          </p:cNvSpPr>
          <p:nvPr>
            <p:ph type="title"/>
          </p:nvPr>
        </p:nvSpPr>
        <p:spPr>
          <a:xfrm>
            <a:off x="2854400" y="369031"/>
            <a:ext cx="8125884" cy="1099477"/>
          </a:xfrm>
        </p:spPr>
        <p:txBody>
          <a:bodyPr anchor="t">
            <a:noAutofit/>
          </a:bodyPr>
          <a:lstStyle>
            <a:lvl1pPr algn="l">
              <a:defRPr sz="3600" b="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1B1AB8-EEB9-4713-9EEA-D0A9D482DBF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29F-3AFF-42AD-930B-97CC05ECFD2A}" type="slidenum">
              <a:rPr lang="en-US" smtClean="0"/>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7832" y="277467"/>
            <a:ext cx="1238542" cy="1238542"/>
          </a:xfrm>
          <a:prstGeom prst="rect">
            <a:avLst/>
          </a:prstGeom>
        </p:spPr>
      </p:pic>
      <p:sp>
        <p:nvSpPr>
          <p:cNvPr id="11" name="Text Placeholder 10"/>
          <p:cNvSpPr>
            <a:spLocks noGrp="1"/>
          </p:cNvSpPr>
          <p:nvPr>
            <p:ph type="body" sz="quarter" idx="14"/>
          </p:nvPr>
        </p:nvSpPr>
        <p:spPr>
          <a:xfrm>
            <a:off x="483314" y="1860550"/>
            <a:ext cx="11127610" cy="2188936"/>
          </a:xfrm>
        </p:spPr>
        <p:txBody>
          <a:bodyPr>
            <a:noAutofit/>
          </a:bodyPr>
          <a:lstStyle>
            <a:lvl1pPr marL="0" indent="0">
              <a:lnSpc>
                <a:spcPct val="100000"/>
              </a:lnSpc>
              <a:spcBef>
                <a:spcPts val="900"/>
              </a:spcBef>
              <a:spcAft>
                <a:spcPts val="300"/>
              </a:spcAft>
              <a:buNone/>
              <a:defRPr sz="1200">
                <a:solidFill>
                  <a:schemeClr val="bg1">
                    <a:lumMod val="50000"/>
                  </a:schemeClr>
                </a:solidFill>
              </a:defRPr>
            </a:lvl1pPr>
          </a:lstStyle>
          <a:p>
            <a:pPr lvl="0"/>
            <a:r>
              <a:rPr lang="en-US" smtClean="0"/>
              <a:t>Click to edit Master text styles</a:t>
            </a:r>
          </a:p>
        </p:txBody>
      </p:sp>
      <p:sp>
        <p:nvSpPr>
          <p:cNvPr id="13" name="Text Placeholder 12"/>
          <p:cNvSpPr>
            <a:spLocks noGrp="1"/>
          </p:cNvSpPr>
          <p:nvPr>
            <p:ph type="body" sz="quarter" idx="15"/>
          </p:nvPr>
        </p:nvSpPr>
        <p:spPr>
          <a:xfrm>
            <a:off x="483312" y="4057251"/>
            <a:ext cx="11127611" cy="1847850"/>
          </a:xfrm>
        </p:spPr>
        <p:txBody>
          <a:bodyPr>
            <a:normAutofit/>
          </a:bodyPr>
          <a:lstStyle>
            <a:lvl1pPr marL="0" indent="0">
              <a:buNone/>
              <a:defRPr sz="1200">
                <a:solidFill>
                  <a:schemeClr val="bg1">
                    <a:lumMod val="50000"/>
                  </a:schemeClr>
                </a:solidFill>
              </a:defRPr>
            </a:lvl1pPr>
          </a:lstStyle>
          <a:p>
            <a:pPr lvl="0"/>
            <a:r>
              <a:rPr lang="en-US" smtClean="0"/>
              <a:t>Click to edit Master text styles</a:t>
            </a:r>
          </a:p>
        </p:txBody>
      </p:sp>
      <p:sp>
        <p:nvSpPr>
          <p:cNvPr id="15" name="Text Placeholder 14"/>
          <p:cNvSpPr>
            <a:spLocks noGrp="1"/>
          </p:cNvSpPr>
          <p:nvPr>
            <p:ph type="body" sz="quarter" idx="16"/>
          </p:nvPr>
        </p:nvSpPr>
        <p:spPr>
          <a:xfrm>
            <a:off x="3429000" y="6000750"/>
            <a:ext cx="5330825" cy="355600"/>
          </a:xfrm>
        </p:spPr>
        <p:txBody>
          <a:bodyPr anchor="ctr">
            <a:noAutofit/>
          </a:bodyPr>
          <a:lstStyle>
            <a:lvl1pPr marL="0" indent="0" algn="ctr">
              <a:buNone/>
              <a:defRPr sz="1600">
                <a:solidFill>
                  <a:schemeClr val="tx1">
                    <a:lumMod val="50000"/>
                    <a:lumOff val="50000"/>
                  </a:schemeClr>
                </a:solidFill>
              </a:defRPr>
            </a:lvl1pPr>
          </a:lstStyle>
          <a:p>
            <a:pPr lvl="0"/>
            <a:r>
              <a:rPr lang="en-US" smtClean="0"/>
              <a:t>Click to edit Master text styles</a:t>
            </a:r>
          </a:p>
        </p:txBody>
      </p:sp>
    </p:spTree>
    <p:custDataLst>
      <p:tags r:id="rId1"/>
    </p:custDataLst>
    <p:extLst>
      <p:ext uri="{BB962C8B-B14F-4D97-AF65-F5344CB8AC3E}">
        <p14:creationId xmlns:p14="http://schemas.microsoft.com/office/powerpoint/2010/main" val="194823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 and Conten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 y="0"/>
            <a:ext cx="3127248"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8600" y="3520440"/>
            <a:ext cx="2688336" cy="2212848"/>
          </a:xfrm>
        </p:spPr>
        <p:txBody>
          <a:bodyPr vert="horz" wrap="square" lIns="91440" tIns="45720" rIns="91440" bIns="45720" rtlCol="0" anchor="b">
            <a:noAutofit/>
          </a:bodyPr>
          <a:lstStyle>
            <a:lvl1pPr algn="l">
              <a:lnSpc>
                <a:spcPts val="5000"/>
              </a:lnSpc>
              <a:defRPr lang="en-US" sz="4800" b="1" baseline="0" dirty="0">
                <a:solidFill>
                  <a:schemeClr val="bg1"/>
                </a:solidFill>
              </a:defRPr>
            </a:lvl1pPr>
          </a:lstStyle>
          <a:p>
            <a:pPr lvl="0" algn="l">
              <a:lnSpc>
                <a:spcPts val="5000"/>
              </a:lnSpc>
            </a:pPr>
            <a:r>
              <a:rPr lang="en-US" dirty="0" smtClean="0"/>
              <a:t>BULLET SLIDE TITLE</a:t>
            </a:r>
            <a:endParaRPr lang="en-US" dirty="0"/>
          </a:p>
        </p:txBody>
      </p:sp>
      <p:sp>
        <p:nvSpPr>
          <p:cNvPr id="7" name="Date Placeholder 6"/>
          <p:cNvSpPr>
            <a:spLocks noGrp="1"/>
          </p:cNvSpPr>
          <p:nvPr>
            <p:ph type="dt" sz="half" idx="10"/>
          </p:nvPr>
        </p:nvSpPr>
        <p:spPr/>
        <p:txBody>
          <a:bodyPr/>
          <a:lstStyle/>
          <a:p>
            <a:fld id="{EF1B1AB8-EEB9-4713-9EEA-D0A9D482DBF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29F-3AFF-42AD-930B-97CC05ECFD2A}" type="slidenum">
              <a:rPr lang="en-US" smtClean="0"/>
              <a:t>‹#›</a:t>
            </a:fld>
            <a:endParaRPr lang="en-US"/>
          </a:p>
        </p:txBody>
      </p:sp>
      <p:sp>
        <p:nvSpPr>
          <p:cNvPr id="11" name="Text Placeholder 10"/>
          <p:cNvSpPr>
            <a:spLocks noGrp="1"/>
          </p:cNvSpPr>
          <p:nvPr>
            <p:ph type="body" sz="quarter" idx="14"/>
          </p:nvPr>
        </p:nvSpPr>
        <p:spPr>
          <a:xfrm>
            <a:off x="3956936" y="1024980"/>
            <a:ext cx="7953375" cy="4918075"/>
          </a:xfrm>
        </p:spPr>
        <p:txBody>
          <a:bodyPr>
            <a:normAutofit/>
          </a:bodyPr>
          <a:lstStyle>
            <a:lvl1pPr>
              <a:spcBef>
                <a:spcPts val="1000"/>
              </a:spcBef>
              <a:spcAft>
                <a:spcPts val="1600"/>
              </a:spcAft>
              <a:buClr>
                <a:schemeClr val="accent2"/>
              </a:buClr>
              <a:buSzPct val="125000"/>
              <a:defRPr sz="1800">
                <a:solidFill>
                  <a:schemeClr val="bg2">
                    <a:lumMod val="50000"/>
                  </a:schemeClr>
                </a:solidFill>
                <a:latin typeface="+mj-lt"/>
              </a:defRPr>
            </a:lvl1pPr>
            <a:lvl2pPr>
              <a:spcBef>
                <a:spcPts val="0"/>
              </a:spcBef>
              <a:spcAft>
                <a:spcPts val="600"/>
              </a:spcAft>
              <a:buClr>
                <a:schemeClr val="accent2"/>
              </a:buClr>
              <a:buSzPct val="125000"/>
              <a:defRPr sz="1600">
                <a:solidFill>
                  <a:schemeClr val="bg2">
                    <a:lumMod val="50000"/>
                  </a:schemeClr>
                </a:solidFill>
                <a:latin typeface="+mj-lt"/>
              </a:defRPr>
            </a:lvl2pPr>
            <a:lvl3pPr>
              <a:spcAft>
                <a:spcPts val="2000"/>
              </a:spcAft>
              <a:buClr>
                <a:schemeClr val="accent2"/>
              </a:buClr>
              <a:buSzPct val="125000"/>
              <a:defRPr sz="1400">
                <a:solidFill>
                  <a:schemeClr val="bg2">
                    <a:lumMod val="50000"/>
                  </a:schemeClr>
                </a:solidFill>
                <a:latin typeface="+mj-lt"/>
              </a:defRPr>
            </a:lvl3pPr>
            <a:lvl4pPr>
              <a:spcAft>
                <a:spcPts val="2000"/>
              </a:spcAft>
              <a:buClr>
                <a:schemeClr val="accent2"/>
              </a:buClr>
              <a:buSzPct val="125000"/>
              <a:defRPr sz="1200">
                <a:solidFill>
                  <a:schemeClr val="bg2">
                    <a:lumMod val="50000"/>
                  </a:schemeClr>
                </a:solidFill>
                <a:latin typeface="+mj-lt"/>
              </a:defRPr>
            </a:lvl4pPr>
            <a:lvl5pPr>
              <a:spcAft>
                <a:spcPts val="2000"/>
              </a:spcAft>
              <a:buClr>
                <a:schemeClr val="accent2"/>
              </a:buClr>
              <a:buSzPct val="125000"/>
              <a:defRPr sz="1200">
                <a:solidFill>
                  <a:schemeClr val="bg2">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2622312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2256" y="358556"/>
            <a:ext cx="6784586" cy="1143000"/>
          </a:xfrm>
        </p:spPr>
        <p:txBody>
          <a:bodyPr vert="horz" wrap="square" lIns="91440" tIns="45720" rIns="91440" bIns="45720" rtlCol="0" anchor="t">
            <a:noAutofit/>
          </a:bodyPr>
          <a:lstStyle>
            <a:lvl1pPr algn="l">
              <a:defRPr lang="en-US" sz="4600" b="1" baseline="0">
                <a:solidFill>
                  <a:schemeClr val="accent1"/>
                </a:solidFill>
              </a:defRPr>
            </a:lvl1pPr>
          </a:lstStyle>
          <a:p>
            <a:pPr lvl="0" algn="l">
              <a:lnSpc>
                <a:spcPts val="4900"/>
              </a:lnSpc>
            </a:pPr>
            <a:r>
              <a:rPr lang="en-US" dirty="0" smtClean="0"/>
              <a:t>COPY + IMAGE</a:t>
            </a:r>
            <a:endParaRPr lang="en-US" dirty="0"/>
          </a:p>
        </p:txBody>
      </p:sp>
      <p:sp>
        <p:nvSpPr>
          <p:cNvPr id="6" name="Content Placeholder 5"/>
          <p:cNvSpPr>
            <a:spLocks noGrp="1"/>
          </p:cNvSpPr>
          <p:nvPr>
            <p:ph sz="quarter" idx="4"/>
          </p:nvPr>
        </p:nvSpPr>
        <p:spPr>
          <a:xfrm>
            <a:off x="4992255" y="1764972"/>
            <a:ext cx="6784586" cy="3951288"/>
          </a:xfrm>
        </p:spPr>
        <p:txBody>
          <a:bodyPr vert="horz" lIns="91440" tIns="45720" rIns="91440" bIns="45720" rtlCol="0">
            <a:normAutofit/>
          </a:bodyPr>
          <a:lstStyle>
            <a:lvl1pPr>
              <a:buClr>
                <a:schemeClr val="accent1"/>
              </a:buClr>
              <a:defRPr lang="en-US" sz="1800" dirty="0">
                <a:solidFill>
                  <a:schemeClr val="bg2">
                    <a:lumMod val="50000"/>
                  </a:schemeClr>
                </a:solidFill>
                <a:latin typeface="+mj-lt"/>
              </a:defRPr>
            </a:lvl1pPr>
          </a:lstStyle>
          <a:p>
            <a:pPr lvl="0">
              <a:spcBef>
                <a:spcPts val="1000"/>
              </a:spcBef>
              <a:spcAft>
                <a:spcPts val="1600"/>
              </a:spcAft>
              <a:buClr>
                <a:schemeClr val="accent2"/>
              </a:buClr>
              <a:buSzPct val="125000"/>
            </a:pPr>
            <a:r>
              <a:rPr lang="en-US" smtClean="0"/>
              <a:t>Click to edit Master text styles</a:t>
            </a:r>
          </a:p>
        </p:txBody>
      </p:sp>
      <p:sp>
        <p:nvSpPr>
          <p:cNvPr id="7" name="Date Placeholder 6"/>
          <p:cNvSpPr>
            <a:spLocks noGrp="1"/>
          </p:cNvSpPr>
          <p:nvPr>
            <p:ph type="dt" sz="half" idx="10"/>
          </p:nvPr>
        </p:nvSpPr>
        <p:spPr/>
        <p:txBody>
          <a:bodyPr/>
          <a:lstStyle/>
          <a:p>
            <a:fld id="{EF1B1AB8-EEB9-4713-9EEA-D0A9D482DBF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29F-3AFF-42AD-930B-97CC05ECFD2A}" type="slidenum">
              <a:rPr lang="en-US" smtClean="0"/>
              <a:t>‹#›</a:t>
            </a:fld>
            <a:endParaRPr lang="en-US"/>
          </a:p>
        </p:txBody>
      </p:sp>
      <p:sp>
        <p:nvSpPr>
          <p:cNvPr id="12" name="Picture Placeholder 11"/>
          <p:cNvSpPr>
            <a:spLocks noGrp="1"/>
          </p:cNvSpPr>
          <p:nvPr>
            <p:ph type="pic" sz="quarter" idx="13"/>
          </p:nvPr>
        </p:nvSpPr>
        <p:spPr>
          <a:xfrm>
            <a:off x="0" y="0"/>
            <a:ext cx="4287838" cy="6858000"/>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29327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4665" y="375855"/>
            <a:ext cx="5412986" cy="1143000"/>
          </a:xfrm>
        </p:spPr>
        <p:txBody>
          <a:bodyPr vert="horz" wrap="square" lIns="91440" tIns="45720" rIns="91440" bIns="45720" rtlCol="0" anchor="t">
            <a:noAutofit/>
          </a:bodyPr>
          <a:lstStyle>
            <a:lvl1pPr algn="l">
              <a:defRPr lang="en-US" sz="4500" b="1" baseline="0" dirty="0">
                <a:solidFill>
                  <a:schemeClr val="accent1"/>
                </a:solidFill>
              </a:defRPr>
            </a:lvl1pPr>
          </a:lstStyle>
          <a:p>
            <a:pPr lvl="0" algn="l">
              <a:lnSpc>
                <a:spcPts val="4900"/>
              </a:lnSpc>
            </a:pPr>
            <a:r>
              <a:rPr lang="en-US" dirty="0" smtClean="0"/>
              <a:t>AGENDA TITLE</a:t>
            </a:r>
            <a:endParaRPr lang="en-US" dirty="0"/>
          </a:p>
        </p:txBody>
      </p:sp>
      <p:sp>
        <p:nvSpPr>
          <p:cNvPr id="3" name="Content Placeholder 2"/>
          <p:cNvSpPr>
            <a:spLocks noGrp="1"/>
          </p:cNvSpPr>
          <p:nvPr>
            <p:ph idx="1" hasCustomPrompt="1"/>
          </p:nvPr>
        </p:nvSpPr>
        <p:spPr>
          <a:xfrm>
            <a:off x="6965027" y="1757861"/>
            <a:ext cx="4724719" cy="4525963"/>
          </a:xfrm>
        </p:spPr>
        <p:txBody>
          <a:bodyPr>
            <a:noAutofit/>
          </a:bodyPr>
          <a:lstStyle>
            <a:lvl1pPr indent="-457200">
              <a:lnSpc>
                <a:spcPct val="100000"/>
              </a:lnSpc>
              <a:spcAft>
                <a:spcPts val="3250"/>
              </a:spcAft>
              <a:buClr>
                <a:schemeClr val="accent1"/>
              </a:buClr>
              <a:buSzPct val="100000"/>
              <a:defRPr sz="2800" b="1">
                <a:latin typeface="+mj-lt"/>
              </a:defRPr>
            </a:lvl1pPr>
            <a:lvl2pPr>
              <a:lnSpc>
                <a:spcPct val="100000"/>
              </a:lnSpc>
              <a:spcAft>
                <a:spcPts val="3250"/>
              </a:spcAft>
              <a:buClr>
                <a:schemeClr val="accent1"/>
              </a:buClr>
              <a:buSzPct val="125000"/>
              <a:defRPr sz="2000"/>
            </a:lvl2pPr>
            <a:lvl3pPr>
              <a:lnSpc>
                <a:spcPct val="100000"/>
              </a:lnSpc>
              <a:spcAft>
                <a:spcPts val="3250"/>
              </a:spcAft>
              <a:buClr>
                <a:schemeClr val="accent1"/>
              </a:buClr>
              <a:buSzPct val="125000"/>
              <a:defRPr sz="1800"/>
            </a:lvl3pPr>
            <a:lvl4pPr>
              <a:lnSpc>
                <a:spcPct val="100000"/>
              </a:lnSpc>
              <a:spcAft>
                <a:spcPts val="3250"/>
              </a:spcAft>
              <a:buClr>
                <a:schemeClr val="accent1"/>
              </a:buClr>
              <a:buSzPct val="125000"/>
              <a:defRPr sz="1600"/>
            </a:lvl4pPr>
            <a:lvl5pPr>
              <a:lnSpc>
                <a:spcPct val="100000"/>
              </a:lnSpc>
              <a:spcAft>
                <a:spcPts val="3250"/>
              </a:spcAft>
              <a:buClr>
                <a:schemeClr val="accent1"/>
              </a:buClr>
              <a:buSzPct val="125000"/>
              <a:defRPr sz="1600"/>
            </a:lvl5pPr>
          </a:lstStyle>
          <a:p>
            <a:pPr lvl="0"/>
            <a:r>
              <a:rPr lang="en-US" dirty="0" smtClean="0"/>
              <a:t>ITEM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F1B1AB8-EEB9-4713-9EEA-D0A9D482DBF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29F-3AFF-42AD-930B-97CC05ECFD2A}" type="slidenum">
              <a:rPr lang="en-US" smtClean="0"/>
              <a:t>‹#›</a:t>
            </a:fld>
            <a:endParaRPr lang="en-US"/>
          </a:p>
        </p:txBody>
      </p:sp>
      <p:sp>
        <p:nvSpPr>
          <p:cNvPr id="5" name="Picture Placeholder 4"/>
          <p:cNvSpPr>
            <a:spLocks noGrp="1"/>
          </p:cNvSpPr>
          <p:nvPr>
            <p:ph type="pic" sz="quarter" idx="13"/>
          </p:nvPr>
        </p:nvSpPr>
        <p:spPr>
          <a:xfrm>
            <a:off x="0" y="0"/>
            <a:ext cx="6400800" cy="6858000"/>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13352336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7412" y="2697480"/>
            <a:ext cx="8380960" cy="1523999"/>
          </a:xfrm>
        </p:spPr>
        <p:txBody>
          <a:bodyPr vert="horz" wrap="square" lIns="91440" tIns="45720" rIns="91440" bIns="45720" rtlCol="0" anchor="t">
            <a:noAutofit/>
          </a:bodyPr>
          <a:lstStyle>
            <a:lvl1pPr algn="l">
              <a:lnSpc>
                <a:spcPts val="4900"/>
              </a:lnSpc>
              <a:defRPr lang="en-US" sz="4800" b="1" baseline="0" dirty="0">
                <a:solidFill>
                  <a:schemeClr val="accent2"/>
                </a:solidFill>
                <a:latin typeface="+mj-lt"/>
              </a:defRPr>
            </a:lvl1pPr>
          </a:lstStyle>
          <a:p>
            <a:pPr lvl="0" algn="l"/>
            <a:r>
              <a:rPr lang="en-US" dirty="0" smtClean="0"/>
              <a:t>SEGUE</a:t>
            </a:r>
            <a:br>
              <a:rPr lang="en-US" dirty="0" smtClean="0"/>
            </a:br>
            <a:r>
              <a:rPr lang="en-US" dirty="0" smtClean="0"/>
              <a:t>PRESENTATION TITLE</a:t>
            </a:r>
            <a:endParaRPr lang="en-US" dirty="0"/>
          </a:p>
        </p:txBody>
      </p:sp>
      <p:sp>
        <p:nvSpPr>
          <p:cNvPr id="4" name="Date Placeholder 3"/>
          <p:cNvSpPr>
            <a:spLocks noGrp="1"/>
          </p:cNvSpPr>
          <p:nvPr>
            <p:ph type="dt" sz="half" idx="10"/>
          </p:nvPr>
        </p:nvSpPr>
        <p:spPr/>
        <p:txBody>
          <a:bodyPr/>
          <a:lstStyle/>
          <a:p>
            <a:fld id="{EF1B1AB8-EEB9-4713-9EEA-D0A9D482DBF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29F-3AFF-42AD-930B-97CC05ECFD2A}" type="slidenum">
              <a:rPr lang="en-US" smtClean="0"/>
              <a:t>‹#›</a:t>
            </a:fld>
            <a:endParaRPr lang="en-US"/>
          </a:p>
        </p:txBody>
      </p:sp>
      <p:sp>
        <p:nvSpPr>
          <p:cNvPr id="12" name="Picture Placeholder 11"/>
          <p:cNvSpPr>
            <a:spLocks noGrp="1"/>
          </p:cNvSpPr>
          <p:nvPr>
            <p:ph type="pic" sz="quarter" idx="14"/>
          </p:nvPr>
        </p:nvSpPr>
        <p:spPr>
          <a:xfrm>
            <a:off x="0" y="0"/>
            <a:ext cx="3122613" cy="6858000"/>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19377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Segue">
    <p:spTree>
      <p:nvGrpSpPr>
        <p:cNvPr id="1" name=""/>
        <p:cNvGrpSpPr/>
        <p:nvPr/>
      </p:nvGrpSpPr>
      <p:grpSpPr>
        <a:xfrm>
          <a:off x="0" y="0"/>
          <a:ext cx="0" cy="0"/>
          <a:chOff x="0" y="0"/>
          <a:chExt cx="0" cy="0"/>
        </a:xfrm>
      </p:grpSpPr>
      <p:sp>
        <p:nvSpPr>
          <p:cNvPr id="19" name="Rectangle 18"/>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p:nvPr>
        </p:nvSpPr>
        <p:spPr>
          <a:xfrm>
            <a:off x="566928" y="1856232"/>
            <a:ext cx="2011680" cy="2743200"/>
          </a:xfrm>
        </p:spPr>
        <p:txBody>
          <a:bodyPr/>
          <a:lstStyle/>
          <a:p>
            <a:r>
              <a:rPr lang="en-US" smtClean="0"/>
              <a:t>Click icon to add picture</a:t>
            </a:r>
            <a:endParaRPr lang="en-US"/>
          </a:p>
        </p:txBody>
      </p:sp>
      <p:sp>
        <p:nvSpPr>
          <p:cNvPr id="2" name="Title 1"/>
          <p:cNvSpPr>
            <a:spLocks noGrp="1"/>
          </p:cNvSpPr>
          <p:nvPr>
            <p:ph type="title" hasCustomPrompt="1"/>
          </p:nvPr>
        </p:nvSpPr>
        <p:spPr>
          <a:xfrm>
            <a:off x="3427412" y="2697480"/>
            <a:ext cx="8380960" cy="1523999"/>
          </a:xfrm>
        </p:spPr>
        <p:txBody>
          <a:bodyPr vert="horz" wrap="square" lIns="91440" tIns="45720" rIns="91440" bIns="45720" rtlCol="0" anchor="t">
            <a:noAutofit/>
          </a:bodyPr>
          <a:lstStyle>
            <a:lvl1pPr algn="l">
              <a:lnSpc>
                <a:spcPts val="4900"/>
              </a:lnSpc>
              <a:defRPr lang="en-US" sz="4800" b="1" baseline="0" dirty="0">
                <a:solidFill>
                  <a:schemeClr val="bg1"/>
                </a:solidFill>
                <a:latin typeface="+mj-lt"/>
              </a:defRPr>
            </a:lvl1pPr>
          </a:lstStyle>
          <a:p>
            <a:pPr lvl="0" algn="l"/>
            <a:r>
              <a:rPr lang="en-US" dirty="0" smtClean="0"/>
              <a:t>SEGUE</a:t>
            </a:r>
            <a:br>
              <a:rPr lang="en-US" dirty="0" smtClean="0"/>
            </a:br>
            <a:r>
              <a:rPr lang="en-US" dirty="0" smtClean="0"/>
              <a:t>PRESENTATION TITLE</a:t>
            </a:r>
            <a:endParaRPr lang="en-US" dirty="0"/>
          </a:p>
        </p:txBody>
      </p:sp>
      <p:sp>
        <p:nvSpPr>
          <p:cNvPr id="4" name="Date Placeholder 3"/>
          <p:cNvSpPr>
            <a:spLocks noGrp="1"/>
          </p:cNvSpPr>
          <p:nvPr>
            <p:ph type="dt" sz="half" idx="10"/>
          </p:nvPr>
        </p:nvSpPr>
        <p:spPr/>
        <p:txBody>
          <a:bodyPr/>
          <a:lstStyle/>
          <a:p>
            <a:fld id="{EF1B1AB8-EEB9-4713-9EEA-D0A9D482DBF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393624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egue">
    <p:spTree>
      <p:nvGrpSpPr>
        <p:cNvPr id="1" name=""/>
        <p:cNvGrpSpPr/>
        <p:nvPr/>
      </p:nvGrpSpPr>
      <p:grpSpPr>
        <a:xfrm>
          <a:off x="0" y="0"/>
          <a:ext cx="0" cy="0"/>
          <a:chOff x="0" y="0"/>
          <a:chExt cx="0" cy="0"/>
        </a:xfrm>
      </p:grpSpPr>
      <p:sp>
        <p:nvSpPr>
          <p:cNvPr id="8" name="Rectangle 7"/>
          <p:cNvSpPr/>
          <p:nvPr userDrawn="1"/>
        </p:nvSpPr>
        <p:spPr>
          <a:xfrm>
            <a:off x="-1" y="0"/>
            <a:ext cx="12188825" cy="6858000"/>
          </a:xfrm>
          <a:prstGeom prst="rect">
            <a:avLst/>
          </a:prstGeom>
          <a:blipFill dpi="0" rotWithShape="1">
            <a:blip r:embed="rId3">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p:nvPr>
        </p:nvSpPr>
        <p:spPr>
          <a:xfrm>
            <a:off x="988764" y="2475186"/>
            <a:ext cx="1526778" cy="1941190"/>
          </a:xfrm>
        </p:spPr>
        <p:txBody>
          <a:bodyPr/>
          <a:lstStyle/>
          <a:p>
            <a:r>
              <a:rPr lang="en-US" smtClean="0"/>
              <a:t>Click icon to add picture</a:t>
            </a:r>
            <a:endParaRPr lang="en-US"/>
          </a:p>
        </p:txBody>
      </p:sp>
      <p:sp>
        <p:nvSpPr>
          <p:cNvPr id="2" name="Title 1"/>
          <p:cNvSpPr>
            <a:spLocks noGrp="1"/>
          </p:cNvSpPr>
          <p:nvPr>
            <p:ph type="title" hasCustomPrompt="1"/>
          </p:nvPr>
        </p:nvSpPr>
        <p:spPr>
          <a:xfrm>
            <a:off x="3427412" y="2697480"/>
            <a:ext cx="8380960" cy="1523999"/>
          </a:xfrm>
        </p:spPr>
        <p:txBody>
          <a:bodyPr vert="horz" wrap="square" lIns="91440" tIns="45720" rIns="91440" bIns="45720" rtlCol="0" anchor="t">
            <a:noAutofit/>
          </a:bodyPr>
          <a:lstStyle>
            <a:lvl1pPr algn="l">
              <a:lnSpc>
                <a:spcPts val="4900"/>
              </a:lnSpc>
              <a:defRPr lang="en-US" sz="4800" b="1" baseline="0" dirty="0">
                <a:solidFill>
                  <a:schemeClr val="bg1"/>
                </a:solidFill>
                <a:latin typeface="+mj-lt"/>
              </a:defRPr>
            </a:lvl1pPr>
          </a:lstStyle>
          <a:p>
            <a:pPr lvl="0" algn="l"/>
            <a:r>
              <a:rPr lang="en-US" dirty="0" smtClean="0"/>
              <a:t>SEGUE</a:t>
            </a:r>
            <a:br>
              <a:rPr lang="en-US" dirty="0" smtClean="0"/>
            </a:br>
            <a:r>
              <a:rPr lang="en-US" dirty="0" smtClean="0"/>
              <a:t>PRESENTATION TITLE</a:t>
            </a:r>
            <a:endParaRPr lang="en-US" dirty="0"/>
          </a:p>
        </p:txBody>
      </p:sp>
      <p:sp>
        <p:nvSpPr>
          <p:cNvPr id="4" name="Date Placeholder 3"/>
          <p:cNvSpPr>
            <a:spLocks noGrp="1"/>
          </p:cNvSpPr>
          <p:nvPr>
            <p:ph type="dt" sz="half" idx="10"/>
          </p:nvPr>
        </p:nvSpPr>
        <p:spPr/>
        <p:txBody>
          <a:bodyPr/>
          <a:lstStyle/>
          <a:p>
            <a:fld id="{EF1B1AB8-EEB9-4713-9EEA-D0A9D482DBF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156985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2256" y="358556"/>
            <a:ext cx="6784586" cy="1143000"/>
          </a:xfrm>
        </p:spPr>
        <p:txBody>
          <a:bodyPr vert="horz" wrap="square" lIns="91440" tIns="45720" rIns="91440" bIns="45720" rtlCol="0" anchor="t">
            <a:noAutofit/>
          </a:bodyPr>
          <a:lstStyle>
            <a:lvl1pPr algn="l">
              <a:defRPr lang="en-US" sz="4600" b="1" baseline="0">
                <a:solidFill>
                  <a:schemeClr val="accent1"/>
                </a:solidFill>
              </a:defRPr>
            </a:lvl1pPr>
          </a:lstStyle>
          <a:p>
            <a:pPr lvl="0" algn="l">
              <a:lnSpc>
                <a:spcPts val="4900"/>
              </a:lnSpc>
            </a:pPr>
            <a:r>
              <a:rPr lang="en-US" dirty="0" smtClean="0"/>
              <a:t>COPY + IMAGE</a:t>
            </a:r>
            <a:endParaRPr lang="en-US" dirty="0"/>
          </a:p>
        </p:txBody>
      </p:sp>
      <p:sp>
        <p:nvSpPr>
          <p:cNvPr id="6" name="Content Placeholder 5"/>
          <p:cNvSpPr>
            <a:spLocks noGrp="1"/>
          </p:cNvSpPr>
          <p:nvPr>
            <p:ph sz="quarter" idx="4"/>
          </p:nvPr>
        </p:nvSpPr>
        <p:spPr>
          <a:xfrm>
            <a:off x="4992255" y="1764972"/>
            <a:ext cx="6784586" cy="3951288"/>
          </a:xfrm>
        </p:spPr>
        <p:txBody>
          <a:bodyPr>
            <a:normAutofit/>
          </a:bodyPr>
          <a:lstStyle>
            <a:lvl1pPr marL="0" indent="0" algn="l">
              <a:lnSpc>
                <a:spcPts val="2400"/>
              </a:lnSpc>
              <a:buNone/>
              <a:defRPr sz="1600">
                <a:solidFill>
                  <a:schemeClr val="bg1">
                    <a:lumMod val="5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1B1AB8-EEB9-4713-9EEA-D0A9D482DBF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29F-3AFF-42AD-930B-97CC05ECFD2A}" type="slidenum">
              <a:rPr lang="en-US" smtClean="0"/>
              <a:t>‹#›</a:t>
            </a:fld>
            <a:endParaRPr lang="en-US"/>
          </a:p>
        </p:txBody>
      </p:sp>
      <p:sp>
        <p:nvSpPr>
          <p:cNvPr id="12" name="Picture Placeholder 11"/>
          <p:cNvSpPr>
            <a:spLocks noGrp="1"/>
          </p:cNvSpPr>
          <p:nvPr>
            <p:ph type="pic" sz="quarter" idx="13"/>
          </p:nvPr>
        </p:nvSpPr>
        <p:spPr>
          <a:xfrm>
            <a:off x="0" y="0"/>
            <a:ext cx="4287838" cy="6858000"/>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88990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Quote">
    <p:spTree>
      <p:nvGrpSpPr>
        <p:cNvPr id="1" name=""/>
        <p:cNvGrpSpPr/>
        <p:nvPr/>
      </p:nvGrpSpPr>
      <p:grpSpPr>
        <a:xfrm>
          <a:off x="0" y="0"/>
          <a:ext cx="0" cy="0"/>
          <a:chOff x="0" y="0"/>
          <a:chExt cx="0" cy="0"/>
        </a:xfrm>
      </p:grpSpPr>
      <p:sp>
        <p:nvSpPr>
          <p:cNvPr id="2" name="Rectangle 1"/>
          <p:cNvSpPr/>
          <p:nvPr userDrawn="1"/>
        </p:nvSpPr>
        <p:spPr>
          <a:xfrm>
            <a:off x="0" y="0"/>
            <a:ext cx="60944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47578" y="1700648"/>
            <a:ext cx="5348726" cy="3951288"/>
          </a:xfrm>
        </p:spPr>
        <p:txBody>
          <a:bodyPr>
            <a:noAutofit/>
          </a:bodyPr>
          <a:lstStyle>
            <a:lvl1pPr marL="0" indent="0">
              <a:lnSpc>
                <a:spcPts val="3200"/>
              </a:lnSpc>
              <a:buNone/>
              <a:defRPr sz="2100">
                <a:solidFill>
                  <a:schemeClr val="bg1"/>
                </a:solidFill>
                <a:latin typeface="+mj-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1B1AB8-EEB9-4713-9EEA-D0A9D482DBF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29F-3AFF-42AD-930B-97CC05ECFD2A}" type="slidenum">
              <a:rPr lang="en-US" smtClean="0"/>
              <a:t>‹#›</a:t>
            </a:fld>
            <a:endParaRPr lang="en-US"/>
          </a:p>
        </p:txBody>
      </p:sp>
    </p:spTree>
    <p:custDataLst>
      <p:tags r:id="rId1"/>
    </p:custDataLst>
    <p:extLst>
      <p:ext uri="{BB962C8B-B14F-4D97-AF65-F5344CB8AC3E}">
        <p14:creationId xmlns:p14="http://schemas.microsoft.com/office/powerpoint/2010/main" val="109335114"/>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theme" Target="../theme/theme1.xml"/>
  <Relationship Id="rId2" Type="http://schemas.openxmlformats.org/officeDocument/2006/relationships/slideLayout" Target="../slideLayouts/slideLayout2.xml"/>
  <Relationship Id="rId20" Type="http://schemas.openxmlformats.org/officeDocument/2006/relationships/tags" Target="../tags/tag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B1AB8-EEB9-4713-9EEA-D0A9D482DBFB}" type="datetimeFigureOut">
              <a:rPr lang="en-US" smtClean="0"/>
              <a:t>9/28/2016</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9129F-3AFF-42AD-930B-97CC05ECFD2A}" type="slidenum">
              <a:rPr lang="en-US" smtClean="0"/>
              <a:t>‹#›</a:t>
            </a:fld>
            <a:endParaRPr lang="en-US"/>
          </a:p>
        </p:txBody>
      </p:sp>
    </p:spTree>
    <p:custDataLst>
      <p:tags r:id="rId20"/>
    </p:custDataLst>
    <p:extLst>
      <p:ext uri="{BB962C8B-B14F-4D97-AF65-F5344CB8AC3E}">
        <p14:creationId xmlns:p14="http://schemas.microsoft.com/office/powerpoint/2010/main" val="307989873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4" r:id="rId3"/>
    <p:sldLayoutId id="2147483668" r:id="rId4"/>
    <p:sldLayoutId id="2147483651" r:id="rId5"/>
    <p:sldLayoutId id="2147483665" r:id="rId6"/>
    <p:sldLayoutId id="2147483672" r:id="rId7"/>
    <p:sldLayoutId id="2147483653" r:id="rId8"/>
    <p:sldLayoutId id="2147483662" r:id="rId9"/>
    <p:sldLayoutId id="2147483664" r:id="rId10"/>
    <p:sldLayoutId id="2147483654" r:id="rId11"/>
    <p:sldLayoutId id="2147483669" r:id="rId12"/>
    <p:sldLayoutId id="2147483670" r:id="rId13"/>
    <p:sldLayoutId id="2147483663" r:id="rId14"/>
    <p:sldLayoutId id="2147483666" r:id="rId15"/>
    <p:sldLayoutId id="2147483660" r:id="rId16"/>
    <p:sldLayoutId id="2147483667" r:id="rId17"/>
    <p:sldLayoutId id="2147483673" r:id="rId1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Char char="●"/>
        <a:defRPr lang="en-US" sz="2400" kern="1200" dirty="0" smtClean="0">
          <a:solidFill>
            <a:schemeClr val="tx1"/>
          </a:solidFill>
          <a:latin typeface="+mn-lt"/>
          <a:ea typeface="+mn-ea"/>
          <a:cs typeface="+mn-cs"/>
        </a:defRPr>
      </a:lvl1pPr>
      <a:lvl2pPr marL="51435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2pPr>
      <a:lvl3pPr marL="795338" indent="-279400" algn="l" defTabSz="914400" rtl="0" eaLnBrk="1" latinLnBrk="0" hangingPunct="1">
        <a:spcBef>
          <a:spcPct val="20000"/>
        </a:spcBef>
        <a:buFontTx/>
        <a:buChar char="–"/>
        <a:defRPr lang="en-US" sz="1800" kern="1200" dirty="0" smtClean="0">
          <a:solidFill>
            <a:schemeClr val="tx1"/>
          </a:solidFill>
          <a:latin typeface="+mn-lt"/>
          <a:ea typeface="+mn-ea"/>
          <a:cs typeface="+mn-cs"/>
        </a:defRPr>
      </a:lvl3pPr>
      <a:lvl4pPr marL="1139825" indent="-2794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mn-lt"/>
          <a:ea typeface="+mn-ea"/>
          <a:cs typeface="+mn-cs"/>
        </a:defRPr>
      </a:lvl4pPr>
      <a:lvl5pPr marL="1204913" indent="-236538" algn="l" defTabSz="914400" rtl="0" eaLnBrk="1" latinLnBrk="0" hangingPunct="1">
        <a:spcBef>
          <a:spcPct val="20000"/>
        </a:spcBef>
        <a:buFontTx/>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tags" Target="../tags/tag22.xml"/>
  <Relationship Id="rId2" Type="http://schemas.openxmlformats.org/officeDocument/2006/relationships/slideLayout" Target="../slideLayouts/slideLayout9.xml"/>
  <Relationship Id="rId3" Type="http://schemas.openxmlformats.org/officeDocument/2006/relationships/notesSlide" Target="../notesSlides/notesSlide1.xml"/>
  <Relationship Id="rId4" Type="http://schemas.openxmlformats.org/officeDocument/2006/relationships/image" Target="../media/image4.png"/>
  <Relationship Id="rId5" Type="http://schemas.openxmlformats.org/officeDocument/2006/relationships/image" Target="../media/image5.png"/>
</Relationships>

</file>

<file path=ppt/slides/_rels/slide2.xml.rels><?xml version="1.0" encoding="UTF-8"?>

<Relationships xmlns="http://schemas.openxmlformats.org/package/2006/relationships">
  <Relationship Id="rId1" Type="http://schemas.openxmlformats.org/officeDocument/2006/relationships/tags" Target="../tags/tag23.xml"/>
  <Relationship Id="rId2" Type="http://schemas.openxmlformats.org/officeDocument/2006/relationships/slideLayout" Target="../slideLayouts/slideLayout4.xml"/>
  <Relationship Id="rId3" Type="http://schemas.openxmlformats.org/officeDocument/2006/relationships/image" Target="../media/image6.jpg"/>
  <Relationship Id="rId4" Type="http://schemas.openxmlformats.org/officeDocument/2006/relationships/image" Target="../media/image7.png"/>
  <Relationship Id="rId5" Type="http://schemas.openxmlformats.org/officeDocument/2006/relationships/image" Target="../media/image8.png"/>
</Relationships>

</file>

<file path=ppt/slides/_rels/slide3.xml.rels><?xml version="1.0" encoding="UTF-8"?>

<Relationships xmlns="http://schemas.openxmlformats.org/package/2006/relationships">
  <Relationship Id="rId1" Type="http://schemas.openxmlformats.org/officeDocument/2006/relationships/tags" Target="../tags/tag24.xml"/>
  <Relationship Id="rId2" Type="http://schemas.openxmlformats.org/officeDocument/2006/relationships/slideLayout" Target="../slideLayouts/slideLayout2.xml"/>
  <Relationship Id="rId3" Type="http://schemas.openxmlformats.org/officeDocument/2006/relationships/image" Target="../media/image9.png"/>
</Relationships>

</file>

<file path=ppt/slides/_rels/slide4.xml.rels><?xml version="1.0" encoding="UTF-8"?>

<Relationships xmlns="http://schemas.openxmlformats.org/package/2006/relationships">
  <Relationship Id="rId1" Type="http://schemas.openxmlformats.org/officeDocument/2006/relationships/tags" Target="../tags/tag25.xml"/>
  <Relationship Id="rId2" Type="http://schemas.openxmlformats.org/officeDocument/2006/relationships/slideLayout" Target="../slideLayouts/slideLayout14.xml"/>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12.png"/>
</Relationships>

</file>

<file path=ppt/slides/_rels/slide5.xml.rels><?xml version="1.0" encoding="UTF-8"?>

<Relationships xmlns="http://schemas.openxmlformats.org/package/2006/relationships">
  <Relationship Id="rId1" Type="http://schemas.openxmlformats.org/officeDocument/2006/relationships/tags" Target="../tags/tag26.xml"/>
  <Relationship Id="rId2" Type="http://schemas.openxmlformats.org/officeDocument/2006/relationships/slideLayout" Target="../slideLayouts/slideLayout6.xml"/>
  <Relationship Id="rId3" Type="http://schemas.openxmlformats.org/officeDocument/2006/relationships/image" Target="../media/image13.png"/>
</Relationships>

</file>

<file path=ppt/slides/_rels/slide6.xml.rels><?xml version="1.0" encoding="UTF-8"?>

<Relationships xmlns="http://schemas.openxmlformats.org/package/2006/relationships">
  <Relationship Id="rId1" Type="http://schemas.openxmlformats.org/officeDocument/2006/relationships/tags" Target="../tags/tag27.xml"/>
  <Relationship Id="rId2" Type="http://schemas.openxmlformats.org/officeDocument/2006/relationships/slideLayout" Target="../slideLayouts/slideLayout7.xml"/>
  <Relationship Id="rId3" Type="http://schemas.openxmlformats.org/officeDocument/2006/relationships/image" Target="../media/image8.png"/>
</Relationships>

</file>

<file path=ppt/slides/_rels/slide7.xml.rels><?xml version="1.0" encoding="UTF-8"?>

<Relationships xmlns="http://schemas.openxmlformats.org/package/2006/relationships">
  <Relationship Id="rId1" Type="http://schemas.openxmlformats.org/officeDocument/2006/relationships/tags" Target="../tags/tag28.xml"/>
  <Relationship Id="rId2"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p:cNvPicPr>
            <a:picLocks noChangeAspect="1"/>
          </p:cNvPicPr>
          <p:nvPr/>
        </p:nvPicPr>
        <p:blipFill>
          <a:blip r:embed="rId4">
            <a:extLst>
              <a:ext uri="{28A0092B-C50C-407E-A947-70E740481C1C}">
                <a14:useLocalDpi xmlns:a14="http://schemas.microsoft.com/office/drawing/2010/main" val="0"/>
              </a:ext>
            </a:extLst>
          </a:blip>
          <a:srcRect l="3709" r="3709"/>
          <a:stretch>
            <a:fillRect/>
          </a:stretch>
        </p:blipFill>
        <p:spPr>
          <a:xfrm>
            <a:off x="6290754" y="381290"/>
            <a:ext cx="5633385" cy="6035770"/>
          </a:xfrm>
          <a:prstGeom prst="rect">
            <a:avLst/>
          </a:prstGeom>
        </p:spPr>
      </p:pic>
      <p:sp>
        <p:nvSpPr>
          <p:cNvPr id="10" name="Title 1"/>
          <p:cNvSpPr txBox="1">
            <a:spLocks/>
          </p:cNvSpPr>
          <p:nvPr/>
        </p:nvSpPr>
        <p:spPr>
          <a:xfrm>
            <a:off x="-26920" y="2747037"/>
            <a:ext cx="6089073" cy="770007"/>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n w="11430"/>
                <a:solidFill>
                  <a:schemeClr val="bg1"/>
                </a:solidFill>
                <a:effectLst>
                  <a:outerShdw blurRad="50800" dist="39000" dir="5460000" algn="tl">
                    <a:srgbClr val="000000">
                      <a:alpha val="38000"/>
                    </a:srgbClr>
                  </a:outerShdw>
                </a:effectLst>
                <a:latin typeface="Franklin Gothic Medium" panose="020B0603020102020204" pitchFamily="34" charset="0"/>
              </a:rPr>
              <a:t>ANGELA OLIGE</a:t>
            </a:r>
            <a:endParaRPr lang="en-US" b="1" dirty="0">
              <a:ln w="11430"/>
              <a:solidFill>
                <a:schemeClr val="bg1"/>
              </a:solidFill>
              <a:effectLst>
                <a:outerShdw blurRad="50800" dist="39000" dir="5460000" algn="tl">
                  <a:srgbClr val="000000">
                    <a:alpha val="38000"/>
                  </a:srgbClr>
                </a:outerShdw>
              </a:effectLst>
              <a:latin typeface="Franklin Gothic Medium" panose="020B0603020102020204" pitchFamily="34" charset="0"/>
            </a:endParaRPr>
          </a:p>
        </p:txBody>
      </p:sp>
      <p:sp>
        <p:nvSpPr>
          <p:cNvPr id="11" name="Title 1"/>
          <p:cNvSpPr txBox="1">
            <a:spLocks/>
          </p:cNvSpPr>
          <p:nvPr/>
        </p:nvSpPr>
        <p:spPr>
          <a:xfrm>
            <a:off x="-26919" y="3948049"/>
            <a:ext cx="6089072" cy="770008"/>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n w="11430"/>
                <a:solidFill>
                  <a:schemeClr val="bg1"/>
                </a:solidFill>
                <a:effectLst>
                  <a:outerShdw blurRad="50800" dist="39000" dir="5460000" algn="tl">
                    <a:srgbClr val="000000">
                      <a:alpha val="38000"/>
                    </a:srgbClr>
                  </a:outerShdw>
                </a:effectLst>
                <a:latin typeface="Franklin Gothic Medium" panose="020B0603020102020204" pitchFamily="34" charset="0"/>
              </a:rPr>
              <a:t>FOOD AND NUTRITION</a:t>
            </a:r>
            <a:endParaRPr lang="en-US" sz="2400" b="1" dirty="0">
              <a:ln w="11430"/>
              <a:solidFill>
                <a:schemeClr val="bg1"/>
              </a:solidFill>
              <a:effectLst>
                <a:outerShdw blurRad="50800" dist="39000" dir="5460000" algn="tl">
                  <a:srgbClr val="000000">
                    <a:alpha val="38000"/>
                  </a:srgbClr>
                </a:outerShdw>
              </a:effectLst>
              <a:latin typeface="Franklin Gothic Medium" panose="020B0603020102020204" pitchFamily="34" charset="0"/>
            </a:endParaRPr>
          </a:p>
        </p:txBody>
      </p:sp>
      <p:sp>
        <p:nvSpPr>
          <p:cNvPr id="12" name="Title 1"/>
          <p:cNvSpPr txBox="1">
            <a:spLocks/>
          </p:cNvSpPr>
          <p:nvPr/>
        </p:nvSpPr>
        <p:spPr>
          <a:xfrm>
            <a:off x="-26919" y="3429499"/>
            <a:ext cx="6089072" cy="770007"/>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n w="11430"/>
                <a:solidFill>
                  <a:schemeClr val="bg1"/>
                </a:solidFill>
                <a:effectLst>
                  <a:outerShdw blurRad="50800" dist="39000" dir="5460000" algn="tl">
                    <a:srgbClr val="000000">
                      <a:alpha val="38000"/>
                    </a:srgbClr>
                  </a:outerShdw>
                </a:effectLst>
                <a:latin typeface="Franklin Gothic Medium" panose="020B0603020102020204" pitchFamily="34" charset="0"/>
              </a:rPr>
              <a:t>ASSISTANT COMMISSIONER</a:t>
            </a:r>
            <a:endParaRPr lang="en-US" sz="2400" b="1" dirty="0">
              <a:ln w="11430"/>
              <a:solidFill>
                <a:schemeClr val="bg1"/>
              </a:solidFill>
              <a:effectLst>
                <a:outerShdw blurRad="50800" dist="39000" dir="5460000" algn="tl">
                  <a:srgbClr val="000000">
                    <a:alpha val="38000"/>
                  </a:srgbClr>
                </a:outerShdw>
              </a:effectLst>
              <a:latin typeface="Franklin Gothic Medium" panose="020B0603020102020204" pitchFamily="34" charset="0"/>
            </a:endParaRPr>
          </a:p>
        </p:txBody>
      </p:sp>
      <p:sp>
        <p:nvSpPr>
          <p:cNvPr id="14" name="Title 1"/>
          <p:cNvSpPr txBox="1">
            <a:spLocks/>
          </p:cNvSpPr>
          <p:nvPr/>
        </p:nvSpPr>
        <p:spPr>
          <a:xfrm>
            <a:off x="1152450" y="5831024"/>
            <a:ext cx="3730336" cy="6113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dirty="0" smtClean="0">
                <a:latin typeface="Trajan Pro" pitchFamily="18" charset="0"/>
              </a:rPr>
              <a:t>TEXAS DEPARTMENT OF AGRICULTURE</a:t>
            </a:r>
            <a:endParaRPr lang="en-US" sz="1000" dirty="0">
              <a:latin typeface="Trajan Pro" pitchFamily="18" charset="0"/>
            </a:endParaRPr>
          </a:p>
        </p:txBody>
      </p:sp>
      <p:sp>
        <p:nvSpPr>
          <p:cNvPr id="15" name="Title 1"/>
          <p:cNvSpPr txBox="1">
            <a:spLocks/>
          </p:cNvSpPr>
          <p:nvPr/>
        </p:nvSpPr>
        <p:spPr>
          <a:xfrm>
            <a:off x="627710" y="6136700"/>
            <a:ext cx="4779815" cy="4581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b="1" dirty="0" smtClean="0">
                <a:latin typeface="Trajan Pro" pitchFamily="18" charset="0"/>
              </a:rPr>
              <a:t>COMMISSIONER SID MILLER</a:t>
            </a:r>
            <a:endParaRPr lang="en-US" sz="1000" b="1" dirty="0">
              <a:latin typeface="Trajan Pro" pitchFamily="18" charset="0"/>
            </a:endParaRPr>
          </a:p>
        </p:txBody>
      </p:sp>
      <p:sp>
        <p:nvSpPr>
          <p:cNvPr id="16" name="Freeform 16"/>
          <p:cNvSpPr>
            <a:spLocks noEditPoints="1"/>
          </p:cNvSpPr>
          <p:nvPr/>
        </p:nvSpPr>
        <p:spPr bwMode="auto">
          <a:xfrm>
            <a:off x="2872281" y="710124"/>
            <a:ext cx="423863" cy="1203325"/>
          </a:xfrm>
          <a:custGeom>
            <a:avLst/>
            <a:gdLst>
              <a:gd name="T0" fmla="*/ 14 w 203"/>
              <a:gd name="T1" fmla="*/ 337 h 576"/>
              <a:gd name="T2" fmla="*/ 31 w 203"/>
              <a:gd name="T3" fmla="*/ 366 h 576"/>
              <a:gd name="T4" fmla="*/ 38 w 203"/>
              <a:gd name="T5" fmla="*/ 441 h 576"/>
              <a:gd name="T6" fmla="*/ 66 w 203"/>
              <a:gd name="T7" fmla="*/ 454 h 576"/>
              <a:gd name="T8" fmla="*/ 123 w 203"/>
              <a:gd name="T9" fmla="*/ 516 h 576"/>
              <a:gd name="T10" fmla="*/ 120 w 203"/>
              <a:gd name="T11" fmla="*/ 532 h 576"/>
              <a:gd name="T12" fmla="*/ 123 w 203"/>
              <a:gd name="T13" fmla="*/ 555 h 576"/>
              <a:gd name="T14" fmla="*/ 164 w 203"/>
              <a:gd name="T15" fmla="*/ 569 h 576"/>
              <a:gd name="T16" fmla="*/ 157 w 203"/>
              <a:gd name="T17" fmla="*/ 520 h 576"/>
              <a:gd name="T18" fmla="*/ 139 w 203"/>
              <a:gd name="T19" fmla="*/ 498 h 576"/>
              <a:gd name="T20" fmla="*/ 115 w 203"/>
              <a:gd name="T21" fmla="*/ 455 h 576"/>
              <a:gd name="T22" fmla="*/ 144 w 203"/>
              <a:gd name="T23" fmla="*/ 454 h 576"/>
              <a:gd name="T24" fmla="*/ 162 w 203"/>
              <a:gd name="T25" fmla="*/ 482 h 576"/>
              <a:gd name="T26" fmla="*/ 201 w 203"/>
              <a:gd name="T27" fmla="*/ 469 h 576"/>
              <a:gd name="T28" fmla="*/ 168 w 203"/>
              <a:gd name="T29" fmla="*/ 413 h 576"/>
              <a:gd name="T30" fmla="*/ 146 w 203"/>
              <a:gd name="T31" fmla="*/ 417 h 576"/>
              <a:gd name="T32" fmla="*/ 137 w 203"/>
              <a:gd name="T33" fmla="*/ 359 h 576"/>
              <a:gd name="T34" fmla="*/ 143 w 203"/>
              <a:gd name="T35" fmla="*/ 337 h 576"/>
              <a:gd name="T36" fmla="*/ 159 w 203"/>
              <a:gd name="T37" fmla="*/ 339 h 576"/>
              <a:gd name="T38" fmla="*/ 182 w 203"/>
              <a:gd name="T39" fmla="*/ 307 h 576"/>
              <a:gd name="T40" fmla="*/ 185 w 203"/>
              <a:gd name="T41" fmla="*/ 217 h 576"/>
              <a:gd name="T42" fmla="*/ 173 w 203"/>
              <a:gd name="T43" fmla="*/ 182 h 576"/>
              <a:gd name="T44" fmla="*/ 132 w 203"/>
              <a:gd name="T45" fmla="*/ 140 h 576"/>
              <a:gd name="T46" fmla="*/ 117 w 203"/>
              <a:gd name="T47" fmla="*/ 117 h 576"/>
              <a:gd name="T48" fmla="*/ 130 w 203"/>
              <a:gd name="T49" fmla="*/ 119 h 576"/>
              <a:gd name="T50" fmla="*/ 142 w 203"/>
              <a:gd name="T51" fmla="*/ 115 h 576"/>
              <a:gd name="T52" fmla="*/ 160 w 203"/>
              <a:gd name="T53" fmla="*/ 77 h 576"/>
              <a:gd name="T54" fmla="*/ 86 w 203"/>
              <a:gd name="T55" fmla="*/ 12 h 576"/>
              <a:gd name="T56" fmla="*/ 39 w 203"/>
              <a:gd name="T57" fmla="*/ 21 h 576"/>
              <a:gd name="T58" fmla="*/ 43 w 203"/>
              <a:gd name="T59" fmla="*/ 39 h 576"/>
              <a:gd name="T60" fmla="*/ 44 w 203"/>
              <a:gd name="T61" fmla="*/ 88 h 576"/>
              <a:gd name="T62" fmla="*/ 42 w 203"/>
              <a:gd name="T63" fmla="*/ 102 h 576"/>
              <a:gd name="T64" fmla="*/ 44 w 203"/>
              <a:gd name="T65" fmla="*/ 110 h 576"/>
              <a:gd name="T66" fmla="*/ 47 w 203"/>
              <a:gd name="T67" fmla="*/ 116 h 576"/>
              <a:gd name="T68" fmla="*/ 51 w 203"/>
              <a:gd name="T69" fmla="*/ 125 h 576"/>
              <a:gd name="T70" fmla="*/ 42 w 203"/>
              <a:gd name="T71" fmla="*/ 136 h 576"/>
              <a:gd name="T72" fmla="*/ 11 w 203"/>
              <a:gd name="T73" fmla="*/ 169 h 576"/>
              <a:gd name="T74" fmla="*/ 8 w 203"/>
              <a:gd name="T75" fmla="*/ 223 h 576"/>
              <a:gd name="T76" fmla="*/ 2 w 203"/>
              <a:gd name="T77" fmla="*/ 313 h 576"/>
              <a:gd name="T78" fmla="*/ 135 w 203"/>
              <a:gd name="T79" fmla="*/ 250 h 576"/>
              <a:gd name="T80" fmla="*/ 158 w 203"/>
              <a:gd name="T81" fmla="*/ 231 h 576"/>
              <a:gd name="T82" fmla="*/ 164 w 203"/>
              <a:gd name="T83" fmla="*/ 305 h 576"/>
              <a:gd name="T84" fmla="*/ 150 w 203"/>
              <a:gd name="T85" fmla="*/ 317 h 576"/>
              <a:gd name="T86" fmla="*/ 144 w 203"/>
              <a:gd name="T87" fmla="*/ 307 h 576"/>
              <a:gd name="T88" fmla="*/ 131 w 203"/>
              <a:gd name="T89" fmla="*/ 26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 h="576">
                <a:moveTo>
                  <a:pt x="3" y="327"/>
                </a:moveTo>
                <a:cubicBezTo>
                  <a:pt x="6" y="331"/>
                  <a:pt x="11" y="336"/>
                  <a:pt x="14" y="337"/>
                </a:cubicBezTo>
                <a:cubicBezTo>
                  <a:pt x="17" y="337"/>
                  <a:pt x="17" y="337"/>
                  <a:pt x="17" y="337"/>
                </a:cubicBezTo>
                <a:cubicBezTo>
                  <a:pt x="17" y="337"/>
                  <a:pt x="30" y="361"/>
                  <a:pt x="31" y="366"/>
                </a:cubicBezTo>
                <a:cubicBezTo>
                  <a:pt x="31" y="371"/>
                  <a:pt x="40" y="408"/>
                  <a:pt x="38" y="413"/>
                </a:cubicBezTo>
                <a:cubicBezTo>
                  <a:pt x="37" y="418"/>
                  <a:pt x="32" y="438"/>
                  <a:pt x="38" y="441"/>
                </a:cubicBezTo>
                <a:cubicBezTo>
                  <a:pt x="45" y="444"/>
                  <a:pt x="52" y="447"/>
                  <a:pt x="55" y="448"/>
                </a:cubicBezTo>
                <a:cubicBezTo>
                  <a:pt x="58" y="450"/>
                  <a:pt x="65" y="454"/>
                  <a:pt x="66" y="454"/>
                </a:cubicBezTo>
                <a:cubicBezTo>
                  <a:pt x="67" y="454"/>
                  <a:pt x="89" y="485"/>
                  <a:pt x="101" y="494"/>
                </a:cubicBezTo>
                <a:cubicBezTo>
                  <a:pt x="113" y="504"/>
                  <a:pt x="123" y="516"/>
                  <a:pt x="123" y="516"/>
                </a:cubicBezTo>
                <a:cubicBezTo>
                  <a:pt x="123" y="521"/>
                  <a:pt x="123" y="521"/>
                  <a:pt x="123" y="521"/>
                </a:cubicBezTo>
                <a:cubicBezTo>
                  <a:pt x="123" y="521"/>
                  <a:pt x="117" y="531"/>
                  <a:pt x="120" y="532"/>
                </a:cubicBezTo>
                <a:cubicBezTo>
                  <a:pt x="124" y="534"/>
                  <a:pt x="124" y="534"/>
                  <a:pt x="124" y="534"/>
                </a:cubicBezTo>
                <a:cubicBezTo>
                  <a:pt x="124" y="534"/>
                  <a:pt x="124" y="551"/>
                  <a:pt x="123" y="555"/>
                </a:cubicBezTo>
                <a:cubicBezTo>
                  <a:pt x="123" y="560"/>
                  <a:pt x="126" y="576"/>
                  <a:pt x="142" y="575"/>
                </a:cubicBezTo>
                <a:cubicBezTo>
                  <a:pt x="157" y="575"/>
                  <a:pt x="161" y="573"/>
                  <a:pt x="164" y="569"/>
                </a:cubicBezTo>
                <a:cubicBezTo>
                  <a:pt x="166" y="564"/>
                  <a:pt x="164" y="556"/>
                  <a:pt x="162" y="549"/>
                </a:cubicBezTo>
                <a:cubicBezTo>
                  <a:pt x="159" y="543"/>
                  <a:pt x="158" y="528"/>
                  <a:pt x="157" y="520"/>
                </a:cubicBezTo>
                <a:cubicBezTo>
                  <a:pt x="156" y="513"/>
                  <a:pt x="150" y="506"/>
                  <a:pt x="147" y="503"/>
                </a:cubicBezTo>
                <a:cubicBezTo>
                  <a:pt x="143" y="499"/>
                  <a:pt x="139" y="498"/>
                  <a:pt x="139" y="498"/>
                </a:cubicBezTo>
                <a:cubicBezTo>
                  <a:pt x="139" y="498"/>
                  <a:pt x="119" y="472"/>
                  <a:pt x="117" y="464"/>
                </a:cubicBezTo>
                <a:cubicBezTo>
                  <a:pt x="115" y="456"/>
                  <a:pt x="115" y="455"/>
                  <a:pt x="115" y="455"/>
                </a:cubicBezTo>
                <a:cubicBezTo>
                  <a:pt x="121" y="452"/>
                  <a:pt x="121" y="452"/>
                  <a:pt x="121" y="452"/>
                </a:cubicBezTo>
                <a:cubicBezTo>
                  <a:pt x="121" y="452"/>
                  <a:pt x="137" y="453"/>
                  <a:pt x="144" y="454"/>
                </a:cubicBezTo>
                <a:cubicBezTo>
                  <a:pt x="151" y="454"/>
                  <a:pt x="153" y="454"/>
                  <a:pt x="153" y="454"/>
                </a:cubicBezTo>
                <a:cubicBezTo>
                  <a:pt x="153" y="454"/>
                  <a:pt x="158" y="474"/>
                  <a:pt x="162" y="482"/>
                </a:cubicBezTo>
                <a:cubicBezTo>
                  <a:pt x="165" y="491"/>
                  <a:pt x="179" y="507"/>
                  <a:pt x="188" y="501"/>
                </a:cubicBezTo>
                <a:cubicBezTo>
                  <a:pt x="197" y="495"/>
                  <a:pt x="203" y="486"/>
                  <a:pt x="201" y="469"/>
                </a:cubicBezTo>
                <a:cubicBezTo>
                  <a:pt x="198" y="453"/>
                  <a:pt x="191" y="426"/>
                  <a:pt x="187" y="422"/>
                </a:cubicBezTo>
                <a:cubicBezTo>
                  <a:pt x="184" y="417"/>
                  <a:pt x="174" y="409"/>
                  <a:pt x="168" y="413"/>
                </a:cubicBezTo>
                <a:cubicBezTo>
                  <a:pt x="162" y="417"/>
                  <a:pt x="159" y="421"/>
                  <a:pt x="159" y="421"/>
                </a:cubicBezTo>
                <a:cubicBezTo>
                  <a:pt x="146" y="417"/>
                  <a:pt x="146" y="417"/>
                  <a:pt x="146" y="417"/>
                </a:cubicBezTo>
                <a:cubicBezTo>
                  <a:pt x="146" y="417"/>
                  <a:pt x="132" y="398"/>
                  <a:pt x="135" y="395"/>
                </a:cubicBezTo>
                <a:cubicBezTo>
                  <a:pt x="137" y="391"/>
                  <a:pt x="137" y="362"/>
                  <a:pt x="137" y="359"/>
                </a:cubicBezTo>
                <a:cubicBezTo>
                  <a:pt x="137" y="357"/>
                  <a:pt x="139" y="349"/>
                  <a:pt x="139" y="346"/>
                </a:cubicBezTo>
                <a:cubicBezTo>
                  <a:pt x="139" y="342"/>
                  <a:pt x="140" y="334"/>
                  <a:pt x="143" y="337"/>
                </a:cubicBezTo>
                <a:cubicBezTo>
                  <a:pt x="145" y="340"/>
                  <a:pt x="142" y="337"/>
                  <a:pt x="142" y="337"/>
                </a:cubicBezTo>
                <a:cubicBezTo>
                  <a:pt x="142" y="337"/>
                  <a:pt x="154" y="339"/>
                  <a:pt x="159" y="339"/>
                </a:cubicBezTo>
                <a:cubicBezTo>
                  <a:pt x="164" y="338"/>
                  <a:pt x="168" y="338"/>
                  <a:pt x="171" y="334"/>
                </a:cubicBezTo>
                <a:cubicBezTo>
                  <a:pt x="173" y="330"/>
                  <a:pt x="179" y="315"/>
                  <a:pt x="182" y="307"/>
                </a:cubicBezTo>
                <a:cubicBezTo>
                  <a:pt x="185" y="299"/>
                  <a:pt x="194" y="271"/>
                  <a:pt x="193" y="257"/>
                </a:cubicBezTo>
                <a:cubicBezTo>
                  <a:pt x="191" y="243"/>
                  <a:pt x="190" y="228"/>
                  <a:pt x="185" y="217"/>
                </a:cubicBezTo>
                <a:cubicBezTo>
                  <a:pt x="179" y="207"/>
                  <a:pt x="175" y="201"/>
                  <a:pt x="175" y="201"/>
                </a:cubicBezTo>
                <a:cubicBezTo>
                  <a:pt x="175" y="201"/>
                  <a:pt x="174" y="186"/>
                  <a:pt x="173" y="182"/>
                </a:cubicBezTo>
                <a:cubicBezTo>
                  <a:pt x="172" y="178"/>
                  <a:pt x="171" y="166"/>
                  <a:pt x="165" y="162"/>
                </a:cubicBezTo>
                <a:cubicBezTo>
                  <a:pt x="159" y="159"/>
                  <a:pt x="135" y="142"/>
                  <a:pt x="132" y="140"/>
                </a:cubicBezTo>
                <a:cubicBezTo>
                  <a:pt x="130" y="138"/>
                  <a:pt x="123" y="133"/>
                  <a:pt x="121" y="131"/>
                </a:cubicBezTo>
                <a:cubicBezTo>
                  <a:pt x="120" y="129"/>
                  <a:pt x="117" y="121"/>
                  <a:pt x="117" y="117"/>
                </a:cubicBezTo>
                <a:cubicBezTo>
                  <a:pt x="118" y="114"/>
                  <a:pt x="120" y="114"/>
                  <a:pt x="120" y="114"/>
                </a:cubicBezTo>
                <a:cubicBezTo>
                  <a:pt x="120" y="114"/>
                  <a:pt x="128" y="116"/>
                  <a:pt x="130" y="119"/>
                </a:cubicBezTo>
                <a:cubicBezTo>
                  <a:pt x="131" y="121"/>
                  <a:pt x="140" y="126"/>
                  <a:pt x="144" y="123"/>
                </a:cubicBezTo>
                <a:cubicBezTo>
                  <a:pt x="148" y="120"/>
                  <a:pt x="145" y="120"/>
                  <a:pt x="142" y="115"/>
                </a:cubicBezTo>
                <a:cubicBezTo>
                  <a:pt x="139" y="110"/>
                  <a:pt x="130" y="104"/>
                  <a:pt x="130" y="104"/>
                </a:cubicBezTo>
                <a:cubicBezTo>
                  <a:pt x="130" y="104"/>
                  <a:pt x="160" y="82"/>
                  <a:pt x="160" y="77"/>
                </a:cubicBezTo>
                <a:cubicBezTo>
                  <a:pt x="161" y="72"/>
                  <a:pt x="149" y="35"/>
                  <a:pt x="138" y="24"/>
                </a:cubicBezTo>
                <a:cubicBezTo>
                  <a:pt x="127" y="12"/>
                  <a:pt x="107" y="0"/>
                  <a:pt x="86" y="12"/>
                </a:cubicBezTo>
                <a:cubicBezTo>
                  <a:pt x="65" y="23"/>
                  <a:pt x="57" y="26"/>
                  <a:pt x="57" y="26"/>
                </a:cubicBezTo>
                <a:cubicBezTo>
                  <a:pt x="57" y="26"/>
                  <a:pt x="39" y="14"/>
                  <a:pt x="39" y="21"/>
                </a:cubicBezTo>
                <a:cubicBezTo>
                  <a:pt x="39" y="27"/>
                  <a:pt x="39" y="31"/>
                  <a:pt x="40" y="34"/>
                </a:cubicBezTo>
                <a:cubicBezTo>
                  <a:pt x="42" y="37"/>
                  <a:pt x="43" y="39"/>
                  <a:pt x="43" y="39"/>
                </a:cubicBezTo>
                <a:cubicBezTo>
                  <a:pt x="43" y="39"/>
                  <a:pt x="35" y="55"/>
                  <a:pt x="38" y="65"/>
                </a:cubicBezTo>
                <a:cubicBezTo>
                  <a:pt x="40" y="74"/>
                  <a:pt x="46" y="85"/>
                  <a:pt x="44" y="88"/>
                </a:cubicBezTo>
                <a:cubicBezTo>
                  <a:pt x="42" y="91"/>
                  <a:pt x="38" y="95"/>
                  <a:pt x="38" y="98"/>
                </a:cubicBezTo>
                <a:cubicBezTo>
                  <a:pt x="38" y="101"/>
                  <a:pt x="40" y="101"/>
                  <a:pt x="42" y="102"/>
                </a:cubicBezTo>
                <a:cubicBezTo>
                  <a:pt x="44" y="103"/>
                  <a:pt x="44" y="103"/>
                  <a:pt x="44" y="103"/>
                </a:cubicBezTo>
                <a:cubicBezTo>
                  <a:pt x="44" y="103"/>
                  <a:pt x="43" y="108"/>
                  <a:pt x="44" y="110"/>
                </a:cubicBezTo>
                <a:cubicBezTo>
                  <a:pt x="45" y="112"/>
                  <a:pt x="46" y="112"/>
                  <a:pt x="46" y="112"/>
                </a:cubicBezTo>
                <a:cubicBezTo>
                  <a:pt x="46" y="112"/>
                  <a:pt x="46" y="114"/>
                  <a:pt x="47" y="116"/>
                </a:cubicBezTo>
                <a:cubicBezTo>
                  <a:pt x="47" y="117"/>
                  <a:pt x="49" y="118"/>
                  <a:pt x="49" y="118"/>
                </a:cubicBezTo>
                <a:cubicBezTo>
                  <a:pt x="49" y="118"/>
                  <a:pt x="50" y="122"/>
                  <a:pt x="51" y="125"/>
                </a:cubicBezTo>
                <a:cubicBezTo>
                  <a:pt x="52" y="127"/>
                  <a:pt x="54" y="130"/>
                  <a:pt x="55" y="130"/>
                </a:cubicBezTo>
                <a:cubicBezTo>
                  <a:pt x="55" y="130"/>
                  <a:pt x="44" y="136"/>
                  <a:pt x="42" y="136"/>
                </a:cubicBezTo>
                <a:cubicBezTo>
                  <a:pt x="39" y="136"/>
                  <a:pt x="27" y="138"/>
                  <a:pt x="24" y="142"/>
                </a:cubicBezTo>
                <a:cubicBezTo>
                  <a:pt x="20" y="145"/>
                  <a:pt x="9" y="167"/>
                  <a:pt x="11" y="169"/>
                </a:cubicBezTo>
                <a:cubicBezTo>
                  <a:pt x="13" y="171"/>
                  <a:pt x="21" y="176"/>
                  <a:pt x="21" y="176"/>
                </a:cubicBezTo>
                <a:cubicBezTo>
                  <a:pt x="21" y="176"/>
                  <a:pt x="10" y="214"/>
                  <a:pt x="8" y="223"/>
                </a:cubicBezTo>
                <a:cubicBezTo>
                  <a:pt x="6" y="232"/>
                  <a:pt x="0" y="262"/>
                  <a:pt x="1" y="276"/>
                </a:cubicBezTo>
                <a:cubicBezTo>
                  <a:pt x="2" y="289"/>
                  <a:pt x="4" y="309"/>
                  <a:pt x="2" y="313"/>
                </a:cubicBezTo>
                <a:cubicBezTo>
                  <a:pt x="0" y="317"/>
                  <a:pt x="0" y="323"/>
                  <a:pt x="3" y="327"/>
                </a:cubicBezTo>
                <a:close/>
                <a:moveTo>
                  <a:pt x="135" y="250"/>
                </a:moveTo>
                <a:cubicBezTo>
                  <a:pt x="140" y="242"/>
                  <a:pt x="147" y="212"/>
                  <a:pt x="147" y="212"/>
                </a:cubicBezTo>
                <a:cubicBezTo>
                  <a:pt x="147" y="212"/>
                  <a:pt x="151" y="221"/>
                  <a:pt x="158" y="231"/>
                </a:cubicBezTo>
                <a:cubicBezTo>
                  <a:pt x="166" y="241"/>
                  <a:pt x="162" y="246"/>
                  <a:pt x="161" y="254"/>
                </a:cubicBezTo>
                <a:cubicBezTo>
                  <a:pt x="161" y="262"/>
                  <a:pt x="164" y="305"/>
                  <a:pt x="164" y="305"/>
                </a:cubicBezTo>
                <a:cubicBezTo>
                  <a:pt x="164" y="305"/>
                  <a:pt x="164" y="305"/>
                  <a:pt x="160" y="308"/>
                </a:cubicBezTo>
                <a:cubicBezTo>
                  <a:pt x="155" y="312"/>
                  <a:pt x="150" y="317"/>
                  <a:pt x="150" y="317"/>
                </a:cubicBezTo>
                <a:cubicBezTo>
                  <a:pt x="148" y="319"/>
                  <a:pt x="148" y="319"/>
                  <a:pt x="148" y="319"/>
                </a:cubicBezTo>
                <a:cubicBezTo>
                  <a:pt x="148" y="319"/>
                  <a:pt x="144" y="310"/>
                  <a:pt x="144" y="307"/>
                </a:cubicBezTo>
                <a:cubicBezTo>
                  <a:pt x="144" y="305"/>
                  <a:pt x="144" y="303"/>
                  <a:pt x="143" y="297"/>
                </a:cubicBezTo>
                <a:cubicBezTo>
                  <a:pt x="141" y="292"/>
                  <a:pt x="132" y="268"/>
                  <a:pt x="131" y="264"/>
                </a:cubicBezTo>
                <a:cubicBezTo>
                  <a:pt x="130" y="260"/>
                  <a:pt x="130" y="258"/>
                  <a:pt x="135" y="250"/>
                </a:cubicBezTo>
                <a:close/>
              </a:path>
            </a:pathLst>
          </a:custGeom>
          <a:solidFill>
            <a:srgbClr val="174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p:nvSpPr>
        <p:spPr bwMode="auto">
          <a:xfrm>
            <a:off x="3753021" y="1456249"/>
            <a:ext cx="849784" cy="917575"/>
          </a:xfrm>
          <a:custGeom>
            <a:avLst/>
            <a:gdLst>
              <a:gd name="T0" fmla="*/ 658 w 688"/>
              <a:gd name="T1" fmla="*/ 583 h 878"/>
              <a:gd name="T2" fmla="*/ 682 w 688"/>
              <a:gd name="T3" fmla="*/ 580 h 878"/>
              <a:gd name="T4" fmla="*/ 684 w 688"/>
              <a:gd name="T5" fmla="*/ 574 h 878"/>
              <a:gd name="T6" fmla="*/ 686 w 688"/>
              <a:gd name="T7" fmla="*/ 561 h 878"/>
              <a:gd name="T8" fmla="*/ 650 w 688"/>
              <a:gd name="T9" fmla="*/ 555 h 878"/>
              <a:gd name="T10" fmla="*/ 617 w 688"/>
              <a:gd name="T11" fmla="*/ 545 h 878"/>
              <a:gd name="T12" fmla="*/ 586 w 688"/>
              <a:gd name="T13" fmla="*/ 533 h 878"/>
              <a:gd name="T14" fmla="*/ 544 w 688"/>
              <a:gd name="T15" fmla="*/ 519 h 878"/>
              <a:gd name="T16" fmla="*/ 476 w 688"/>
              <a:gd name="T17" fmla="*/ 496 h 878"/>
              <a:gd name="T18" fmla="*/ 484 w 688"/>
              <a:gd name="T19" fmla="*/ 467 h 878"/>
              <a:gd name="T20" fmla="*/ 478 w 688"/>
              <a:gd name="T21" fmla="*/ 411 h 878"/>
              <a:gd name="T22" fmla="*/ 437 w 688"/>
              <a:gd name="T23" fmla="*/ 404 h 878"/>
              <a:gd name="T24" fmla="*/ 418 w 688"/>
              <a:gd name="T25" fmla="*/ 429 h 878"/>
              <a:gd name="T26" fmla="*/ 425 w 688"/>
              <a:gd name="T27" fmla="*/ 469 h 878"/>
              <a:gd name="T28" fmla="*/ 371 w 688"/>
              <a:gd name="T29" fmla="*/ 521 h 878"/>
              <a:gd name="T30" fmla="*/ 279 w 688"/>
              <a:gd name="T31" fmla="*/ 218 h 878"/>
              <a:gd name="T32" fmla="*/ 171 w 688"/>
              <a:gd name="T33" fmla="*/ 8 h 878"/>
              <a:gd name="T34" fmla="*/ 59 w 688"/>
              <a:gd name="T35" fmla="*/ 169 h 878"/>
              <a:gd name="T36" fmla="*/ 1 w 688"/>
              <a:gd name="T37" fmla="*/ 494 h 878"/>
              <a:gd name="T38" fmla="*/ 35 w 688"/>
              <a:gd name="T39" fmla="*/ 526 h 878"/>
              <a:gd name="T40" fmla="*/ 45 w 688"/>
              <a:gd name="T41" fmla="*/ 472 h 878"/>
              <a:gd name="T42" fmla="*/ 81 w 688"/>
              <a:gd name="T43" fmla="*/ 295 h 878"/>
              <a:gd name="T44" fmla="*/ 100 w 688"/>
              <a:gd name="T45" fmla="*/ 685 h 878"/>
              <a:gd name="T46" fmla="*/ 119 w 688"/>
              <a:gd name="T47" fmla="*/ 817 h 878"/>
              <a:gd name="T48" fmla="*/ 151 w 688"/>
              <a:gd name="T49" fmla="*/ 873 h 878"/>
              <a:gd name="T50" fmla="*/ 189 w 688"/>
              <a:gd name="T51" fmla="*/ 841 h 878"/>
              <a:gd name="T52" fmla="*/ 184 w 688"/>
              <a:gd name="T53" fmla="*/ 711 h 878"/>
              <a:gd name="T54" fmla="*/ 217 w 688"/>
              <a:gd name="T55" fmla="*/ 759 h 878"/>
              <a:gd name="T56" fmla="*/ 247 w 688"/>
              <a:gd name="T57" fmla="*/ 853 h 878"/>
              <a:gd name="T58" fmla="*/ 279 w 688"/>
              <a:gd name="T59" fmla="*/ 863 h 878"/>
              <a:gd name="T60" fmla="*/ 324 w 688"/>
              <a:gd name="T61" fmla="*/ 856 h 878"/>
              <a:gd name="T62" fmla="*/ 289 w 688"/>
              <a:gd name="T63" fmla="*/ 762 h 878"/>
              <a:gd name="T64" fmla="*/ 253 w 688"/>
              <a:gd name="T65" fmla="*/ 458 h 878"/>
              <a:gd name="T66" fmla="*/ 279 w 688"/>
              <a:gd name="T67" fmla="*/ 492 h 878"/>
              <a:gd name="T68" fmla="*/ 395 w 688"/>
              <a:gd name="T69" fmla="*/ 576 h 878"/>
              <a:gd name="T70" fmla="*/ 380 w 688"/>
              <a:gd name="T71" fmla="*/ 683 h 878"/>
              <a:gd name="T72" fmla="*/ 376 w 688"/>
              <a:gd name="T73" fmla="*/ 703 h 878"/>
              <a:gd name="T74" fmla="*/ 375 w 688"/>
              <a:gd name="T75" fmla="*/ 747 h 878"/>
              <a:gd name="T76" fmla="*/ 372 w 688"/>
              <a:gd name="T77" fmla="*/ 770 h 878"/>
              <a:gd name="T78" fmla="*/ 369 w 688"/>
              <a:gd name="T79" fmla="*/ 794 h 878"/>
              <a:gd name="T80" fmla="*/ 382 w 688"/>
              <a:gd name="T81" fmla="*/ 820 h 878"/>
              <a:gd name="T82" fmla="*/ 380 w 688"/>
              <a:gd name="T83" fmla="*/ 846 h 878"/>
              <a:gd name="T84" fmla="*/ 397 w 688"/>
              <a:gd name="T85" fmla="*/ 878 h 878"/>
              <a:gd name="T86" fmla="*/ 415 w 688"/>
              <a:gd name="T87" fmla="*/ 849 h 878"/>
              <a:gd name="T88" fmla="*/ 427 w 688"/>
              <a:gd name="T89" fmla="*/ 826 h 878"/>
              <a:gd name="T90" fmla="*/ 426 w 688"/>
              <a:gd name="T91" fmla="*/ 783 h 878"/>
              <a:gd name="T92" fmla="*/ 427 w 688"/>
              <a:gd name="T93" fmla="*/ 750 h 878"/>
              <a:gd name="T94" fmla="*/ 437 w 688"/>
              <a:gd name="T95" fmla="*/ 710 h 878"/>
              <a:gd name="T96" fmla="*/ 445 w 688"/>
              <a:gd name="T97" fmla="*/ 762 h 878"/>
              <a:gd name="T98" fmla="*/ 445 w 688"/>
              <a:gd name="T99" fmla="*/ 785 h 878"/>
              <a:gd name="T100" fmla="*/ 456 w 688"/>
              <a:gd name="T101" fmla="*/ 818 h 878"/>
              <a:gd name="T102" fmla="*/ 461 w 688"/>
              <a:gd name="T103" fmla="*/ 846 h 878"/>
              <a:gd name="T104" fmla="*/ 516 w 688"/>
              <a:gd name="T105" fmla="*/ 871 h 878"/>
              <a:gd name="T106" fmla="*/ 516 w 688"/>
              <a:gd name="T107" fmla="*/ 845 h 878"/>
              <a:gd name="T108" fmla="*/ 509 w 688"/>
              <a:gd name="T109" fmla="*/ 833 h 878"/>
              <a:gd name="T110" fmla="*/ 507 w 688"/>
              <a:gd name="T111" fmla="*/ 802 h 878"/>
              <a:gd name="T112" fmla="*/ 494 w 688"/>
              <a:gd name="T113" fmla="*/ 785 h 878"/>
              <a:gd name="T114" fmla="*/ 494 w 688"/>
              <a:gd name="T115" fmla="*/ 752 h 878"/>
              <a:gd name="T116" fmla="*/ 499 w 688"/>
              <a:gd name="T117" fmla="*/ 705 h 878"/>
              <a:gd name="T118" fmla="*/ 501 w 688"/>
              <a:gd name="T119" fmla="*/ 565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878">
                <a:moveTo>
                  <a:pt x="629" y="577"/>
                </a:moveTo>
                <a:cubicBezTo>
                  <a:pt x="630" y="577"/>
                  <a:pt x="631" y="578"/>
                  <a:pt x="632" y="578"/>
                </a:cubicBezTo>
                <a:cubicBezTo>
                  <a:pt x="633" y="578"/>
                  <a:pt x="634" y="579"/>
                  <a:pt x="635" y="579"/>
                </a:cubicBezTo>
                <a:cubicBezTo>
                  <a:pt x="635" y="579"/>
                  <a:pt x="636" y="580"/>
                  <a:pt x="637" y="580"/>
                </a:cubicBezTo>
                <a:cubicBezTo>
                  <a:pt x="637" y="580"/>
                  <a:pt x="638" y="581"/>
                  <a:pt x="639" y="582"/>
                </a:cubicBezTo>
                <a:cubicBezTo>
                  <a:pt x="640" y="583"/>
                  <a:pt x="641" y="583"/>
                  <a:pt x="641" y="583"/>
                </a:cubicBezTo>
                <a:cubicBezTo>
                  <a:pt x="642" y="582"/>
                  <a:pt x="643" y="583"/>
                  <a:pt x="644" y="584"/>
                </a:cubicBezTo>
                <a:cubicBezTo>
                  <a:pt x="645" y="585"/>
                  <a:pt x="646" y="585"/>
                  <a:pt x="647" y="585"/>
                </a:cubicBezTo>
                <a:cubicBezTo>
                  <a:pt x="648" y="585"/>
                  <a:pt x="650" y="586"/>
                  <a:pt x="651" y="586"/>
                </a:cubicBezTo>
                <a:cubicBezTo>
                  <a:pt x="652" y="587"/>
                  <a:pt x="653" y="588"/>
                  <a:pt x="655" y="588"/>
                </a:cubicBezTo>
                <a:cubicBezTo>
                  <a:pt x="657" y="589"/>
                  <a:pt x="657" y="589"/>
                  <a:pt x="658" y="589"/>
                </a:cubicBezTo>
                <a:cubicBezTo>
                  <a:pt x="659" y="589"/>
                  <a:pt x="659" y="588"/>
                  <a:pt x="659" y="587"/>
                </a:cubicBezTo>
                <a:cubicBezTo>
                  <a:pt x="659" y="585"/>
                  <a:pt x="659" y="584"/>
                  <a:pt x="658" y="583"/>
                </a:cubicBezTo>
                <a:cubicBezTo>
                  <a:pt x="657" y="582"/>
                  <a:pt x="655" y="581"/>
                  <a:pt x="654" y="581"/>
                </a:cubicBezTo>
                <a:cubicBezTo>
                  <a:pt x="654" y="581"/>
                  <a:pt x="652" y="581"/>
                  <a:pt x="652" y="580"/>
                </a:cubicBezTo>
                <a:cubicBezTo>
                  <a:pt x="652" y="580"/>
                  <a:pt x="653" y="579"/>
                  <a:pt x="653" y="578"/>
                </a:cubicBezTo>
                <a:cubicBezTo>
                  <a:pt x="653" y="578"/>
                  <a:pt x="654" y="578"/>
                  <a:pt x="654" y="577"/>
                </a:cubicBezTo>
                <a:cubicBezTo>
                  <a:pt x="655" y="577"/>
                  <a:pt x="655" y="577"/>
                  <a:pt x="656" y="577"/>
                </a:cubicBezTo>
                <a:cubicBezTo>
                  <a:pt x="657" y="577"/>
                  <a:pt x="660" y="577"/>
                  <a:pt x="661" y="577"/>
                </a:cubicBezTo>
                <a:cubicBezTo>
                  <a:pt x="661" y="577"/>
                  <a:pt x="663" y="578"/>
                  <a:pt x="665" y="578"/>
                </a:cubicBezTo>
                <a:cubicBezTo>
                  <a:pt x="666" y="578"/>
                  <a:pt x="667" y="578"/>
                  <a:pt x="668" y="578"/>
                </a:cubicBezTo>
                <a:cubicBezTo>
                  <a:pt x="668" y="579"/>
                  <a:pt x="669" y="579"/>
                  <a:pt x="671" y="580"/>
                </a:cubicBezTo>
                <a:cubicBezTo>
                  <a:pt x="673" y="580"/>
                  <a:pt x="674" y="580"/>
                  <a:pt x="674" y="580"/>
                </a:cubicBezTo>
                <a:cubicBezTo>
                  <a:pt x="675" y="581"/>
                  <a:pt x="677" y="581"/>
                  <a:pt x="679" y="582"/>
                </a:cubicBezTo>
                <a:cubicBezTo>
                  <a:pt x="680" y="582"/>
                  <a:pt x="681" y="582"/>
                  <a:pt x="682" y="582"/>
                </a:cubicBezTo>
                <a:cubicBezTo>
                  <a:pt x="682" y="581"/>
                  <a:pt x="682" y="581"/>
                  <a:pt x="682" y="580"/>
                </a:cubicBezTo>
                <a:cubicBezTo>
                  <a:pt x="682" y="579"/>
                  <a:pt x="681" y="578"/>
                  <a:pt x="681" y="578"/>
                </a:cubicBezTo>
                <a:cubicBezTo>
                  <a:pt x="680" y="578"/>
                  <a:pt x="678" y="577"/>
                  <a:pt x="678" y="576"/>
                </a:cubicBezTo>
                <a:cubicBezTo>
                  <a:pt x="677" y="576"/>
                  <a:pt x="676" y="576"/>
                  <a:pt x="675" y="575"/>
                </a:cubicBezTo>
                <a:cubicBezTo>
                  <a:pt x="674" y="575"/>
                  <a:pt x="672" y="574"/>
                  <a:pt x="671" y="573"/>
                </a:cubicBezTo>
                <a:cubicBezTo>
                  <a:pt x="670" y="573"/>
                  <a:pt x="668" y="572"/>
                  <a:pt x="667" y="572"/>
                </a:cubicBezTo>
                <a:cubicBezTo>
                  <a:pt x="666" y="571"/>
                  <a:pt x="665" y="571"/>
                  <a:pt x="665" y="571"/>
                </a:cubicBezTo>
                <a:cubicBezTo>
                  <a:pt x="664" y="571"/>
                  <a:pt x="664" y="570"/>
                  <a:pt x="664" y="570"/>
                </a:cubicBezTo>
                <a:cubicBezTo>
                  <a:pt x="664" y="570"/>
                  <a:pt x="664" y="569"/>
                  <a:pt x="666" y="570"/>
                </a:cubicBezTo>
                <a:cubicBezTo>
                  <a:pt x="668" y="571"/>
                  <a:pt x="670" y="570"/>
                  <a:pt x="670" y="570"/>
                </a:cubicBezTo>
                <a:cubicBezTo>
                  <a:pt x="671" y="570"/>
                  <a:pt x="671" y="570"/>
                  <a:pt x="672" y="571"/>
                </a:cubicBezTo>
                <a:cubicBezTo>
                  <a:pt x="673" y="571"/>
                  <a:pt x="677" y="572"/>
                  <a:pt x="678" y="572"/>
                </a:cubicBezTo>
                <a:cubicBezTo>
                  <a:pt x="679" y="572"/>
                  <a:pt x="679" y="572"/>
                  <a:pt x="680" y="572"/>
                </a:cubicBezTo>
                <a:cubicBezTo>
                  <a:pt x="681" y="573"/>
                  <a:pt x="683" y="574"/>
                  <a:pt x="684" y="574"/>
                </a:cubicBezTo>
                <a:cubicBezTo>
                  <a:pt x="685" y="575"/>
                  <a:pt x="687" y="574"/>
                  <a:pt x="688" y="573"/>
                </a:cubicBezTo>
                <a:cubicBezTo>
                  <a:pt x="688" y="572"/>
                  <a:pt x="688" y="572"/>
                  <a:pt x="688" y="571"/>
                </a:cubicBezTo>
                <a:cubicBezTo>
                  <a:pt x="688" y="570"/>
                  <a:pt x="685" y="569"/>
                  <a:pt x="684" y="569"/>
                </a:cubicBezTo>
                <a:cubicBezTo>
                  <a:pt x="684" y="569"/>
                  <a:pt x="679" y="567"/>
                  <a:pt x="679" y="567"/>
                </a:cubicBezTo>
                <a:cubicBezTo>
                  <a:pt x="679" y="567"/>
                  <a:pt x="676" y="566"/>
                  <a:pt x="674" y="565"/>
                </a:cubicBezTo>
                <a:cubicBezTo>
                  <a:pt x="674" y="565"/>
                  <a:pt x="672" y="564"/>
                  <a:pt x="671" y="564"/>
                </a:cubicBezTo>
                <a:cubicBezTo>
                  <a:pt x="670" y="564"/>
                  <a:pt x="670" y="564"/>
                  <a:pt x="670" y="564"/>
                </a:cubicBezTo>
                <a:cubicBezTo>
                  <a:pt x="669" y="563"/>
                  <a:pt x="670" y="563"/>
                  <a:pt x="671" y="563"/>
                </a:cubicBezTo>
                <a:cubicBezTo>
                  <a:pt x="671" y="563"/>
                  <a:pt x="671" y="562"/>
                  <a:pt x="672" y="563"/>
                </a:cubicBezTo>
                <a:cubicBezTo>
                  <a:pt x="673" y="563"/>
                  <a:pt x="678" y="563"/>
                  <a:pt x="679" y="563"/>
                </a:cubicBezTo>
                <a:cubicBezTo>
                  <a:pt x="680" y="564"/>
                  <a:pt x="683" y="565"/>
                  <a:pt x="685" y="565"/>
                </a:cubicBezTo>
                <a:cubicBezTo>
                  <a:pt x="686" y="565"/>
                  <a:pt x="687" y="564"/>
                  <a:pt x="687" y="563"/>
                </a:cubicBezTo>
                <a:cubicBezTo>
                  <a:pt x="687" y="562"/>
                  <a:pt x="686" y="561"/>
                  <a:pt x="686" y="561"/>
                </a:cubicBezTo>
                <a:cubicBezTo>
                  <a:pt x="685" y="560"/>
                  <a:pt x="682" y="560"/>
                  <a:pt x="681" y="559"/>
                </a:cubicBezTo>
                <a:cubicBezTo>
                  <a:pt x="681" y="559"/>
                  <a:pt x="680" y="559"/>
                  <a:pt x="680" y="558"/>
                </a:cubicBezTo>
                <a:cubicBezTo>
                  <a:pt x="680" y="558"/>
                  <a:pt x="680" y="558"/>
                  <a:pt x="680" y="557"/>
                </a:cubicBezTo>
                <a:cubicBezTo>
                  <a:pt x="680" y="557"/>
                  <a:pt x="679" y="556"/>
                  <a:pt x="678" y="555"/>
                </a:cubicBezTo>
                <a:cubicBezTo>
                  <a:pt x="676" y="554"/>
                  <a:pt x="674" y="553"/>
                  <a:pt x="672" y="553"/>
                </a:cubicBezTo>
                <a:cubicBezTo>
                  <a:pt x="670" y="552"/>
                  <a:pt x="669" y="552"/>
                  <a:pt x="668" y="553"/>
                </a:cubicBezTo>
                <a:cubicBezTo>
                  <a:pt x="668" y="553"/>
                  <a:pt x="667" y="553"/>
                  <a:pt x="666" y="553"/>
                </a:cubicBezTo>
                <a:cubicBezTo>
                  <a:pt x="666" y="553"/>
                  <a:pt x="664" y="553"/>
                  <a:pt x="664" y="553"/>
                </a:cubicBezTo>
                <a:cubicBezTo>
                  <a:pt x="663" y="553"/>
                  <a:pt x="662" y="554"/>
                  <a:pt x="661" y="554"/>
                </a:cubicBezTo>
                <a:cubicBezTo>
                  <a:pt x="661" y="554"/>
                  <a:pt x="658" y="554"/>
                  <a:pt x="657" y="555"/>
                </a:cubicBezTo>
                <a:cubicBezTo>
                  <a:pt x="656" y="555"/>
                  <a:pt x="654" y="555"/>
                  <a:pt x="653" y="555"/>
                </a:cubicBezTo>
                <a:cubicBezTo>
                  <a:pt x="652" y="556"/>
                  <a:pt x="652" y="556"/>
                  <a:pt x="651" y="556"/>
                </a:cubicBezTo>
                <a:cubicBezTo>
                  <a:pt x="651" y="555"/>
                  <a:pt x="650" y="555"/>
                  <a:pt x="650" y="555"/>
                </a:cubicBezTo>
                <a:cubicBezTo>
                  <a:pt x="649" y="555"/>
                  <a:pt x="646" y="556"/>
                  <a:pt x="645" y="556"/>
                </a:cubicBezTo>
                <a:cubicBezTo>
                  <a:pt x="644" y="556"/>
                  <a:pt x="642" y="556"/>
                  <a:pt x="641" y="555"/>
                </a:cubicBezTo>
                <a:cubicBezTo>
                  <a:pt x="640" y="555"/>
                  <a:pt x="639" y="555"/>
                  <a:pt x="638" y="555"/>
                </a:cubicBezTo>
                <a:cubicBezTo>
                  <a:pt x="637" y="554"/>
                  <a:pt x="636" y="553"/>
                  <a:pt x="634" y="553"/>
                </a:cubicBezTo>
                <a:cubicBezTo>
                  <a:pt x="634" y="553"/>
                  <a:pt x="634" y="553"/>
                  <a:pt x="634" y="553"/>
                </a:cubicBezTo>
                <a:cubicBezTo>
                  <a:pt x="634" y="552"/>
                  <a:pt x="632" y="552"/>
                  <a:pt x="632" y="552"/>
                </a:cubicBezTo>
                <a:cubicBezTo>
                  <a:pt x="631" y="552"/>
                  <a:pt x="631" y="551"/>
                  <a:pt x="630" y="550"/>
                </a:cubicBezTo>
                <a:cubicBezTo>
                  <a:pt x="629" y="550"/>
                  <a:pt x="628" y="549"/>
                  <a:pt x="627" y="549"/>
                </a:cubicBezTo>
                <a:cubicBezTo>
                  <a:pt x="627" y="549"/>
                  <a:pt x="626" y="549"/>
                  <a:pt x="626" y="549"/>
                </a:cubicBezTo>
                <a:cubicBezTo>
                  <a:pt x="625" y="549"/>
                  <a:pt x="624" y="549"/>
                  <a:pt x="623" y="549"/>
                </a:cubicBezTo>
                <a:cubicBezTo>
                  <a:pt x="623" y="549"/>
                  <a:pt x="622" y="549"/>
                  <a:pt x="621" y="549"/>
                </a:cubicBezTo>
                <a:cubicBezTo>
                  <a:pt x="620" y="549"/>
                  <a:pt x="619" y="549"/>
                  <a:pt x="619" y="548"/>
                </a:cubicBezTo>
                <a:cubicBezTo>
                  <a:pt x="619" y="547"/>
                  <a:pt x="619" y="546"/>
                  <a:pt x="617" y="545"/>
                </a:cubicBezTo>
                <a:cubicBezTo>
                  <a:pt x="616" y="544"/>
                  <a:pt x="616" y="544"/>
                  <a:pt x="614" y="544"/>
                </a:cubicBezTo>
                <a:cubicBezTo>
                  <a:pt x="613" y="544"/>
                  <a:pt x="613" y="544"/>
                  <a:pt x="612" y="543"/>
                </a:cubicBezTo>
                <a:cubicBezTo>
                  <a:pt x="611" y="542"/>
                  <a:pt x="610" y="542"/>
                  <a:pt x="610" y="542"/>
                </a:cubicBezTo>
                <a:cubicBezTo>
                  <a:pt x="609" y="542"/>
                  <a:pt x="608" y="541"/>
                  <a:pt x="608" y="542"/>
                </a:cubicBezTo>
                <a:cubicBezTo>
                  <a:pt x="607" y="541"/>
                  <a:pt x="605" y="541"/>
                  <a:pt x="605" y="540"/>
                </a:cubicBezTo>
                <a:cubicBezTo>
                  <a:pt x="604" y="540"/>
                  <a:pt x="602" y="539"/>
                  <a:pt x="602" y="539"/>
                </a:cubicBezTo>
                <a:cubicBezTo>
                  <a:pt x="602" y="539"/>
                  <a:pt x="600" y="538"/>
                  <a:pt x="600" y="538"/>
                </a:cubicBezTo>
                <a:cubicBezTo>
                  <a:pt x="599" y="537"/>
                  <a:pt x="598" y="537"/>
                  <a:pt x="598" y="537"/>
                </a:cubicBezTo>
                <a:cubicBezTo>
                  <a:pt x="597" y="537"/>
                  <a:pt x="596" y="536"/>
                  <a:pt x="596" y="536"/>
                </a:cubicBezTo>
                <a:cubicBezTo>
                  <a:pt x="595" y="535"/>
                  <a:pt x="595" y="535"/>
                  <a:pt x="594" y="535"/>
                </a:cubicBezTo>
                <a:cubicBezTo>
                  <a:pt x="594" y="535"/>
                  <a:pt x="592" y="535"/>
                  <a:pt x="591" y="535"/>
                </a:cubicBezTo>
                <a:cubicBezTo>
                  <a:pt x="590" y="535"/>
                  <a:pt x="590" y="535"/>
                  <a:pt x="589" y="535"/>
                </a:cubicBezTo>
                <a:cubicBezTo>
                  <a:pt x="589" y="535"/>
                  <a:pt x="586" y="533"/>
                  <a:pt x="586" y="533"/>
                </a:cubicBezTo>
                <a:cubicBezTo>
                  <a:pt x="585" y="533"/>
                  <a:pt x="583" y="531"/>
                  <a:pt x="583" y="531"/>
                </a:cubicBezTo>
                <a:cubicBezTo>
                  <a:pt x="582" y="531"/>
                  <a:pt x="581" y="531"/>
                  <a:pt x="580" y="531"/>
                </a:cubicBezTo>
                <a:cubicBezTo>
                  <a:pt x="579" y="531"/>
                  <a:pt x="579" y="532"/>
                  <a:pt x="578" y="532"/>
                </a:cubicBezTo>
                <a:cubicBezTo>
                  <a:pt x="577" y="532"/>
                  <a:pt x="574" y="530"/>
                  <a:pt x="574" y="530"/>
                </a:cubicBezTo>
                <a:cubicBezTo>
                  <a:pt x="574" y="530"/>
                  <a:pt x="571" y="529"/>
                  <a:pt x="571" y="529"/>
                </a:cubicBezTo>
                <a:cubicBezTo>
                  <a:pt x="570" y="528"/>
                  <a:pt x="569" y="528"/>
                  <a:pt x="569" y="528"/>
                </a:cubicBezTo>
                <a:cubicBezTo>
                  <a:pt x="569" y="527"/>
                  <a:pt x="568" y="527"/>
                  <a:pt x="567" y="527"/>
                </a:cubicBezTo>
                <a:cubicBezTo>
                  <a:pt x="567" y="527"/>
                  <a:pt x="565" y="526"/>
                  <a:pt x="564" y="526"/>
                </a:cubicBezTo>
                <a:cubicBezTo>
                  <a:pt x="564" y="525"/>
                  <a:pt x="562" y="524"/>
                  <a:pt x="561" y="524"/>
                </a:cubicBezTo>
                <a:cubicBezTo>
                  <a:pt x="560" y="524"/>
                  <a:pt x="559" y="524"/>
                  <a:pt x="558" y="524"/>
                </a:cubicBezTo>
                <a:cubicBezTo>
                  <a:pt x="558" y="524"/>
                  <a:pt x="555" y="523"/>
                  <a:pt x="554" y="522"/>
                </a:cubicBezTo>
                <a:cubicBezTo>
                  <a:pt x="554" y="522"/>
                  <a:pt x="554" y="522"/>
                  <a:pt x="554" y="522"/>
                </a:cubicBezTo>
                <a:cubicBezTo>
                  <a:pt x="551" y="521"/>
                  <a:pt x="547" y="520"/>
                  <a:pt x="544" y="519"/>
                </a:cubicBezTo>
                <a:cubicBezTo>
                  <a:pt x="544" y="519"/>
                  <a:pt x="544" y="519"/>
                  <a:pt x="543" y="519"/>
                </a:cubicBezTo>
                <a:cubicBezTo>
                  <a:pt x="542" y="519"/>
                  <a:pt x="541" y="519"/>
                  <a:pt x="541" y="519"/>
                </a:cubicBezTo>
                <a:cubicBezTo>
                  <a:pt x="540" y="519"/>
                  <a:pt x="538" y="518"/>
                  <a:pt x="537" y="518"/>
                </a:cubicBezTo>
                <a:cubicBezTo>
                  <a:pt x="537" y="518"/>
                  <a:pt x="535" y="518"/>
                  <a:pt x="535" y="517"/>
                </a:cubicBezTo>
                <a:cubicBezTo>
                  <a:pt x="535" y="517"/>
                  <a:pt x="534" y="516"/>
                  <a:pt x="534" y="515"/>
                </a:cubicBezTo>
                <a:cubicBezTo>
                  <a:pt x="534" y="515"/>
                  <a:pt x="534" y="515"/>
                  <a:pt x="534" y="514"/>
                </a:cubicBezTo>
                <a:cubicBezTo>
                  <a:pt x="522" y="508"/>
                  <a:pt x="512" y="501"/>
                  <a:pt x="497" y="498"/>
                </a:cubicBezTo>
                <a:cubicBezTo>
                  <a:pt x="495" y="498"/>
                  <a:pt x="493" y="498"/>
                  <a:pt x="492" y="497"/>
                </a:cubicBezTo>
                <a:cubicBezTo>
                  <a:pt x="491" y="497"/>
                  <a:pt x="491" y="497"/>
                  <a:pt x="490" y="497"/>
                </a:cubicBezTo>
                <a:cubicBezTo>
                  <a:pt x="488" y="497"/>
                  <a:pt x="484" y="497"/>
                  <a:pt x="484" y="498"/>
                </a:cubicBezTo>
                <a:cubicBezTo>
                  <a:pt x="483" y="498"/>
                  <a:pt x="482" y="498"/>
                  <a:pt x="481" y="498"/>
                </a:cubicBezTo>
                <a:cubicBezTo>
                  <a:pt x="480" y="498"/>
                  <a:pt x="479" y="498"/>
                  <a:pt x="478" y="498"/>
                </a:cubicBezTo>
                <a:cubicBezTo>
                  <a:pt x="477" y="497"/>
                  <a:pt x="477" y="496"/>
                  <a:pt x="476" y="496"/>
                </a:cubicBezTo>
                <a:cubicBezTo>
                  <a:pt x="476" y="496"/>
                  <a:pt x="475" y="496"/>
                  <a:pt x="474" y="496"/>
                </a:cubicBezTo>
                <a:cubicBezTo>
                  <a:pt x="473" y="496"/>
                  <a:pt x="473" y="495"/>
                  <a:pt x="472" y="495"/>
                </a:cubicBezTo>
                <a:cubicBezTo>
                  <a:pt x="471" y="495"/>
                  <a:pt x="470" y="495"/>
                  <a:pt x="470" y="494"/>
                </a:cubicBezTo>
                <a:cubicBezTo>
                  <a:pt x="470" y="494"/>
                  <a:pt x="469" y="493"/>
                  <a:pt x="469" y="493"/>
                </a:cubicBezTo>
                <a:cubicBezTo>
                  <a:pt x="469" y="492"/>
                  <a:pt x="470" y="488"/>
                  <a:pt x="470" y="487"/>
                </a:cubicBezTo>
                <a:cubicBezTo>
                  <a:pt x="470" y="487"/>
                  <a:pt x="470" y="483"/>
                  <a:pt x="471" y="482"/>
                </a:cubicBezTo>
                <a:cubicBezTo>
                  <a:pt x="471" y="482"/>
                  <a:pt x="471" y="479"/>
                  <a:pt x="471" y="479"/>
                </a:cubicBezTo>
                <a:cubicBezTo>
                  <a:pt x="471" y="479"/>
                  <a:pt x="473" y="477"/>
                  <a:pt x="473" y="476"/>
                </a:cubicBezTo>
                <a:cubicBezTo>
                  <a:pt x="474" y="476"/>
                  <a:pt x="476" y="473"/>
                  <a:pt x="476" y="472"/>
                </a:cubicBezTo>
                <a:cubicBezTo>
                  <a:pt x="476" y="471"/>
                  <a:pt x="476" y="472"/>
                  <a:pt x="477" y="472"/>
                </a:cubicBezTo>
                <a:cubicBezTo>
                  <a:pt x="477" y="472"/>
                  <a:pt x="478" y="472"/>
                  <a:pt x="478" y="472"/>
                </a:cubicBezTo>
                <a:cubicBezTo>
                  <a:pt x="478" y="472"/>
                  <a:pt x="480" y="473"/>
                  <a:pt x="481" y="471"/>
                </a:cubicBezTo>
                <a:cubicBezTo>
                  <a:pt x="483" y="469"/>
                  <a:pt x="484" y="467"/>
                  <a:pt x="484" y="467"/>
                </a:cubicBezTo>
                <a:cubicBezTo>
                  <a:pt x="485" y="466"/>
                  <a:pt x="487" y="462"/>
                  <a:pt x="488" y="462"/>
                </a:cubicBezTo>
                <a:cubicBezTo>
                  <a:pt x="488" y="461"/>
                  <a:pt x="488" y="459"/>
                  <a:pt x="489" y="458"/>
                </a:cubicBezTo>
                <a:cubicBezTo>
                  <a:pt x="489" y="457"/>
                  <a:pt x="489" y="454"/>
                  <a:pt x="489" y="453"/>
                </a:cubicBezTo>
                <a:cubicBezTo>
                  <a:pt x="488" y="452"/>
                  <a:pt x="488" y="451"/>
                  <a:pt x="487" y="451"/>
                </a:cubicBezTo>
                <a:cubicBezTo>
                  <a:pt x="485" y="451"/>
                  <a:pt x="485" y="451"/>
                  <a:pt x="486" y="450"/>
                </a:cubicBezTo>
                <a:cubicBezTo>
                  <a:pt x="486" y="449"/>
                  <a:pt x="486" y="447"/>
                  <a:pt x="486" y="446"/>
                </a:cubicBezTo>
                <a:cubicBezTo>
                  <a:pt x="487" y="444"/>
                  <a:pt x="486" y="442"/>
                  <a:pt x="486" y="441"/>
                </a:cubicBezTo>
                <a:cubicBezTo>
                  <a:pt x="486" y="440"/>
                  <a:pt x="487" y="437"/>
                  <a:pt x="487" y="435"/>
                </a:cubicBezTo>
                <a:cubicBezTo>
                  <a:pt x="487" y="434"/>
                  <a:pt x="488" y="432"/>
                  <a:pt x="487" y="430"/>
                </a:cubicBezTo>
                <a:cubicBezTo>
                  <a:pt x="487" y="429"/>
                  <a:pt x="487" y="426"/>
                  <a:pt x="486" y="425"/>
                </a:cubicBezTo>
                <a:cubicBezTo>
                  <a:pt x="485" y="424"/>
                  <a:pt x="485" y="422"/>
                  <a:pt x="484" y="420"/>
                </a:cubicBezTo>
                <a:cubicBezTo>
                  <a:pt x="483" y="419"/>
                  <a:pt x="483" y="417"/>
                  <a:pt x="482" y="416"/>
                </a:cubicBezTo>
                <a:cubicBezTo>
                  <a:pt x="481" y="415"/>
                  <a:pt x="479" y="412"/>
                  <a:pt x="478" y="411"/>
                </a:cubicBezTo>
                <a:cubicBezTo>
                  <a:pt x="477" y="410"/>
                  <a:pt x="474" y="407"/>
                  <a:pt x="473" y="407"/>
                </a:cubicBezTo>
                <a:cubicBezTo>
                  <a:pt x="473" y="407"/>
                  <a:pt x="472" y="406"/>
                  <a:pt x="471" y="405"/>
                </a:cubicBezTo>
                <a:cubicBezTo>
                  <a:pt x="469" y="404"/>
                  <a:pt x="467" y="403"/>
                  <a:pt x="467" y="403"/>
                </a:cubicBezTo>
                <a:cubicBezTo>
                  <a:pt x="466" y="402"/>
                  <a:pt x="465" y="401"/>
                  <a:pt x="465" y="401"/>
                </a:cubicBezTo>
                <a:cubicBezTo>
                  <a:pt x="464" y="401"/>
                  <a:pt x="463" y="400"/>
                  <a:pt x="462" y="400"/>
                </a:cubicBezTo>
                <a:cubicBezTo>
                  <a:pt x="461" y="400"/>
                  <a:pt x="460" y="399"/>
                  <a:pt x="459" y="399"/>
                </a:cubicBezTo>
                <a:cubicBezTo>
                  <a:pt x="459" y="399"/>
                  <a:pt x="458" y="399"/>
                  <a:pt x="457" y="399"/>
                </a:cubicBezTo>
                <a:cubicBezTo>
                  <a:pt x="456" y="399"/>
                  <a:pt x="454" y="399"/>
                  <a:pt x="454" y="399"/>
                </a:cubicBezTo>
                <a:cubicBezTo>
                  <a:pt x="453" y="399"/>
                  <a:pt x="451" y="400"/>
                  <a:pt x="450" y="400"/>
                </a:cubicBezTo>
                <a:cubicBezTo>
                  <a:pt x="450" y="401"/>
                  <a:pt x="448" y="400"/>
                  <a:pt x="447" y="401"/>
                </a:cubicBezTo>
                <a:cubicBezTo>
                  <a:pt x="446" y="401"/>
                  <a:pt x="444" y="402"/>
                  <a:pt x="443" y="402"/>
                </a:cubicBezTo>
                <a:cubicBezTo>
                  <a:pt x="442" y="403"/>
                  <a:pt x="439" y="404"/>
                  <a:pt x="439" y="404"/>
                </a:cubicBezTo>
                <a:cubicBezTo>
                  <a:pt x="438" y="404"/>
                  <a:pt x="438" y="404"/>
                  <a:pt x="437" y="404"/>
                </a:cubicBezTo>
                <a:cubicBezTo>
                  <a:pt x="437" y="404"/>
                  <a:pt x="436" y="405"/>
                  <a:pt x="436" y="405"/>
                </a:cubicBezTo>
                <a:cubicBezTo>
                  <a:pt x="435" y="406"/>
                  <a:pt x="435" y="406"/>
                  <a:pt x="434" y="406"/>
                </a:cubicBezTo>
                <a:cubicBezTo>
                  <a:pt x="433" y="407"/>
                  <a:pt x="433" y="407"/>
                  <a:pt x="432" y="407"/>
                </a:cubicBezTo>
                <a:cubicBezTo>
                  <a:pt x="432" y="407"/>
                  <a:pt x="431" y="407"/>
                  <a:pt x="431" y="408"/>
                </a:cubicBezTo>
                <a:cubicBezTo>
                  <a:pt x="431" y="408"/>
                  <a:pt x="429" y="409"/>
                  <a:pt x="429" y="409"/>
                </a:cubicBezTo>
                <a:cubicBezTo>
                  <a:pt x="429" y="409"/>
                  <a:pt x="428" y="410"/>
                  <a:pt x="428" y="410"/>
                </a:cubicBezTo>
                <a:cubicBezTo>
                  <a:pt x="427" y="411"/>
                  <a:pt x="425" y="412"/>
                  <a:pt x="424" y="412"/>
                </a:cubicBezTo>
                <a:cubicBezTo>
                  <a:pt x="424" y="413"/>
                  <a:pt x="423" y="414"/>
                  <a:pt x="423" y="415"/>
                </a:cubicBezTo>
                <a:cubicBezTo>
                  <a:pt x="423" y="415"/>
                  <a:pt x="422" y="416"/>
                  <a:pt x="422" y="417"/>
                </a:cubicBezTo>
                <a:cubicBezTo>
                  <a:pt x="422" y="417"/>
                  <a:pt x="421" y="419"/>
                  <a:pt x="420" y="419"/>
                </a:cubicBezTo>
                <a:cubicBezTo>
                  <a:pt x="420" y="419"/>
                  <a:pt x="419" y="421"/>
                  <a:pt x="419" y="422"/>
                </a:cubicBezTo>
                <a:cubicBezTo>
                  <a:pt x="419" y="423"/>
                  <a:pt x="418" y="424"/>
                  <a:pt x="418" y="425"/>
                </a:cubicBezTo>
                <a:cubicBezTo>
                  <a:pt x="418" y="426"/>
                  <a:pt x="418" y="429"/>
                  <a:pt x="418" y="429"/>
                </a:cubicBezTo>
                <a:cubicBezTo>
                  <a:pt x="418" y="430"/>
                  <a:pt x="417" y="438"/>
                  <a:pt x="417" y="438"/>
                </a:cubicBezTo>
                <a:cubicBezTo>
                  <a:pt x="417" y="438"/>
                  <a:pt x="417" y="440"/>
                  <a:pt x="417" y="440"/>
                </a:cubicBezTo>
                <a:cubicBezTo>
                  <a:pt x="417" y="441"/>
                  <a:pt x="417" y="441"/>
                  <a:pt x="416" y="441"/>
                </a:cubicBezTo>
                <a:cubicBezTo>
                  <a:pt x="416" y="440"/>
                  <a:pt x="414" y="440"/>
                  <a:pt x="413" y="441"/>
                </a:cubicBezTo>
                <a:cubicBezTo>
                  <a:pt x="412" y="442"/>
                  <a:pt x="412" y="445"/>
                  <a:pt x="411" y="447"/>
                </a:cubicBezTo>
                <a:cubicBezTo>
                  <a:pt x="411" y="449"/>
                  <a:pt x="411" y="451"/>
                  <a:pt x="411" y="452"/>
                </a:cubicBezTo>
                <a:cubicBezTo>
                  <a:pt x="412" y="454"/>
                  <a:pt x="414" y="456"/>
                  <a:pt x="414" y="457"/>
                </a:cubicBezTo>
                <a:cubicBezTo>
                  <a:pt x="415" y="457"/>
                  <a:pt x="415" y="459"/>
                  <a:pt x="416" y="460"/>
                </a:cubicBezTo>
                <a:cubicBezTo>
                  <a:pt x="417" y="461"/>
                  <a:pt x="417" y="462"/>
                  <a:pt x="418" y="462"/>
                </a:cubicBezTo>
                <a:cubicBezTo>
                  <a:pt x="419" y="463"/>
                  <a:pt x="420" y="464"/>
                  <a:pt x="420" y="464"/>
                </a:cubicBezTo>
                <a:cubicBezTo>
                  <a:pt x="421" y="464"/>
                  <a:pt x="422" y="464"/>
                  <a:pt x="422" y="464"/>
                </a:cubicBezTo>
                <a:cubicBezTo>
                  <a:pt x="423" y="464"/>
                  <a:pt x="423" y="464"/>
                  <a:pt x="423" y="465"/>
                </a:cubicBezTo>
                <a:cubicBezTo>
                  <a:pt x="423" y="465"/>
                  <a:pt x="425" y="468"/>
                  <a:pt x="425" y="469"/>
                </a:cubicBezTo>
                <a:cubicBezTo>
                  <a:pt x="425" y="470"/>
                  <a:pt x="426" y="473"/>
                  <a:pt x="426" y="474"/>
                </a:cubicBezTo>
                <a:cubicBezTo>
                  <a:pt x="426" y="475"/>
                  <a:pt x="427" y="479"/>
                  <a:pt x="427" y="479"/>
                </a:cubicBezTo>
                <a:cubicBezTo>
                  <a:pt x="427" y="479"/>
                  <a:pt x="427" y="479"/>
                  <a:pt x="427" y="479"/>
                </a:cubicBezTo>
                <a:cubicBezTo>
                  <a:pt x="428" y="481"/>
                  <a:pt x="428" y="483"/>
                  <a:pt x="428" y="486"/>
                </a:cubicBezTo>
                <a:cubicBezTo>
                  <a:pt x="428" y="488"/>
                  <a:pt x="429" y="491"/>
                  <a:pt x="428" y="493"/>
                </a:cubicBezTo>
                <a:cubicBezTo>
                  <a:pt x="428" y="494"/>
                  <a:pt x="428" y="494"/>
                  <a:pt x="428" y="495"/>
                </a:cubicBezTo>
                <a:cubicBezTo>
                  <a:pt x="428" y="495"/>
                  <a:pt x="427" y="495"/>
                  <a:pt x="426" y="494"/>
                </a:cubicBezTo>
                <a:cubicBezTo>
                  <a:pt x="422" y="494"/>
                  <a:pt x="418" y="494"/>
                  <a:pt x="415" y="493"/>
                </a:cubicBezTo>
                <a:cubicBezTo>
                  <a:pt x="412" y="494"/>
                  <a:pt x="409" y="495"/>
                  <a:pt x="406" y="495"/>
                </a:cubicBezTo>
                <a:cubicBezTo>
                  <a:pt x="403" y="495"/>
                  <a:pt x="400" y="493"/>
                  <a:pt x="397" y="495"/>
                </a:cubicBezTo>
                <a:cubicBezTo>
                  <a:pt x="394" y="496"/>
                  <a:pt x="393" y="499"/>
                  <a:pt x="392" y="500"/>
                </a:cubicBezTo>
                <a:cubicBezTo>
                  <a:pt x="388" y="503"/>
                  <a:pt x="385" y="506"/>
                  <a:pt x="382" y="508"/>
                </a:cubicBezTo>
                <a:cubicBezTo>
                  <a:pt x="378" y="512"/>
                  <a:pt x="375" y="516"/>
                  <a:pt x="371" y="521"/>
                </a:cubicBezTo>
                <a:cubicBezTo>
                  <a:pt x="365" y="525"/>
                  <a:pt x="359" y="529"/>
                  <a:pt x="352" y="533"/>
                </a:cubicBezTo>
                <a:cubicBezTo>
                  <a:pt x="348" y="535"/>
                  <a:pt x="345" y="530"/>
                  <a:pt x="342" y="528"/>
                </a:cubicBezTo>
                <a:cubicBezTo>
                  <a:pt x="333" y="522"/>
                  <a:pt x="324" y="515"/>
                  <a:pt x="317" y="507"/>
                </a:cubicBezTo>
                <a:cubicBezTo>
                  <a:pt x="322" y="498"/>
                  <a:pt x="329" y="482"/>
                  <a:pt x="324" y="466"/>
                </a:cubicBezTo>
                <a:cubicBezTo>
                  <a:pt x="321" y="459"/>
                  <a:pt x="317" y="452"/>
                  <a:pt x="314" y="445"/>
                </a:cubicBezTo>
                <a:cubicBezTo>
                  <a:pt x="312" y="433"/>
                  <a:pt x="310" y="420"/>
                  <a:pt x="307" y="408"/>
                </a:cubicBezTo>
                <a:cubicBezTo>
                  <a:pt x="308" y="397"/>
                  <a:pt x="308" y="385"/>
                  <a:pt x="309" y="374"/>
                </a:cubicBezTo>
                <a:cubicBezTo>
                  <a:pt x="308" y="365"/>
                  <a:pt x="307" y="355"/>
                  <a:pt x="306" y="346"/>
                </a:cubicBezTo>
                <a:cubicBezTo>
                  <a:pt x="304" y="335"/>
                  <a:pt x="303" y="325"/>
                  <a:pt x="301" y="315"/>
                </a:cubicBezTo>
                <a:cubicBezTo>
                  <a:pt x="301" y="311"/>
                  <a:pt x="305" y="309"/>
                  <a:pt x="304" y="302"/>
                </a:cubicBezTo>
                <a:cubicBezTo>
                  <a:pt x="302" y="290"/>
                  <a:pt x="296" y="283"/>
                  <a:pt x="293" y="273"/>
                </a:cubicBezTo>
                <a:cubicBezTo>
                  <a:pt x="288" y="259"/>
                  <a:pt x="289" y="244"/>
                  <a:pt x="285" y="232"/>
                </a:cubicBezTo>
                <a:cubicBezTo>
                  <a:pt x="283" y="227"/>
                  <a:pt x="281" y="222"/>
                  <a:pt x="279" y="218"/>
                </a:cubicBezTo>
                <a:cubicBezTo>
                  <a:pt x="279" y="215"/>
                  <a:pt x="279" y="212"/>
                  <a:pt x="278" y="208"/>
                </a:cubicBezTo>
                <a:cubicBezTo>
                  <a:pt x="274" y="200"/>
                  <a:pt x="269" y="192"/>
                  <a:pt x="264" y="184"/>
                </a:cubicBezTo>
                <a:cubicBezTo>
                  <a:pt x="260" y="175"/>
                  <a:pt x="256" y="165"/>
                  <a:pt x="250" y="158"/>
                </a:cubicBezTo>
                <a:cubicBezTo>
                  <a:pt x="240" y="145"/>
                  <a:pt x="231" y="150"/>
                  <a:pt x="215" y="144"/>
                </a:cubicBezTo>
                <a:cubicBezTo>
                  <a:pt x="210" y="141"/>
                  <a:pt x="205" y="139"/>
                  <a:pt x="200" y="136"/>
                </a:cubicBezTo>
                <a:cubicBezTo>
                  <a:pt x="196" y="135"/>
                  <a:pt x="192" y="134"/>
                  <a:pt x="188" y="133"/>
                </a:cubicBezTo>
                <a:cubicBezTo>
                  <a:pt x="185" y="131"/>
                  <a:pt x="187" y="129"/>
                  <a:pt x="187" y="125"/>
                </a:cubicBezTo>
                <a:cubicBezTo>
                  <a:pt x="186" y="123"/>
                  <a:pt x="183" y="119"/>
                  <a:pt x="181" y="118"/>
                </a:cubicBezTo>
                <a:cubicBezTo>
                  <a:pt x="181" y="98"/>
                  <a:pt x="187" y="94"/>
                  <a:pt x="195" y="82"/>
                </a:cubicBezTo>
                <a:cubicBezTo>
                  <a:pt x="196" y="79"/>
                  <a:pt x="197" y="76"/>
                  <a:pt x="198" y="73"/>
                </a:cubicBezTo>
                <a:cubicBezTo>
                  <a:pt x="197" y="68"/>
                  <a:pt x="197" y="66"/>
                  <a:pt x="193" y="64"/>
                </a:cubicBezTo>
                <a:cubicBezTo>
                  <a:pt x="189" y="59"/>
                  <a:pt x="196" y="38"/>
                  <a:pt x="192" y="28"/>
                </a:cubicBezTo>
                <a:cubicBezTo>
                  <a:pt x="189" y="19"/>
                  <a:pt x="178" y="11"/>
                  <a:pt x="171" y="8"/>
                </a:cubicBezTo>
                <a:cubicBezTo>
                  <a:pt x="155" y="0"/>
                  <a:pt x="124" y="11"/>
                  <a:pt x="117" y="21"/>
                </a:cubicBezTo>
                <a:cubicBezTo>
                  <a:pt x="114" y="27"/>
                  <a:pt x="111" y="50"/>
                  <a:pt x="114" y="57"/>
                </a:cubicBezTo>
                <a:cubicBezTo>
                  <a:pt x="113" y="58"/>
                  <a:pt x="113" y="58"/>
                  <a:pt x="113" y="59"/>
                </a:cubicBezTo>
                <a:cubicBezTo>
                  <a:pt x="112" y="59"/>
                  <a:pt x="110" y="59"/>
                  <a:pt x="108" y="60"/>
                </a:cubicBezTo>
                <a:cubicBezTo>
                  <a:pt x="106" y="61"/>
                  <a:pt x="106" y="72"/>
                  <a:pt x="108" y="76"/>
                </a:cubicBezTo>
                <a:cubicBezTo>
                  <a:pt x="110" y="80"/>
                  <a:pt x="112" y="83"/>
                  <a:pt x="114" y="87"/>
                </a:cubicBezTo>
                <a:cubicBezTo>
                  <a:pt x="115" y="88"/>
                  <a:pt x="116" y="89"/>
                  <a:pt x="117" y="90"/>
                </a:cubicBezTo>
                <a:cubicBezTo>
                  <a:pt x="118" y="92"/>
                  <a:pt x="119" y="118"/>
                  <a:pt x="119" y="120"/>
                </a:cubicBezTo>
                <a:cubicBezTo>
                  <a:pt x="116" y="124"/>
                  <a:pt x="110" y="126"/>
                  <a:pt x="108" y="131"/>
                </a:cubicBezTo>
                <a:cubicBezTo>
                  <a:pt x="108" y="145"/>
                  <a:pt x="108" y="145"/>
                  <a:pt x="108" y="145"/>
                </a:cubicBezTo>
                <a:cubicBezTo>
                  <a:pt x="107" y="147"/>
                  <a:pt x="104" y="149"/>
                  <a:pt x="103" y="152"/>
                </a:cubicBezTo>
                <a:cubicBezTo>
                  <a:pt x="95" y="155"/>
                  <a:pt x="86" y="155"/>
                  <a:pt x="77" y="157"/>
                </a:cubicBezTo>
                <a:cubicBezTo>
                  <a:pt x="71" y="159"/>
                  <a:pt x="64" y="165"/>
                  <a:pt x="59" y="169"/>
                </a:cubicBezTo>
                <a:cubicBezTo>
                  <a:pt x="50" y="175"/>
                  <a:pt x="50" y="183"/>
                  <a:pt x="45" y="194"/>
                </a:cubicBezTo>
                <a:cubicBezTo>
                  <a:pt x="36" y="214"/>
                  <a:pt x="33" y="233"/>
                  <a:pt x="29" y="259"/>
                </a:cubicBezTo>
                <a:cubicBezTo>
                  <a:pt x="29" y="288"/>
                  <a:pt x="29" y="288"/>
                  <a:pt x="29" y="288"/>
                </a:cubicBezTo>
                <a:cubicBezTo>
                  <a:pt x="26" y="298"/>
                  <a:pt x="8" y="323"/>
                  <a:pt x="19" y="330"/>
                </a:cubicBezTo>
                <a:cubicBezTo>
                  <a:pt x="18" y="337"/>
                  <a:pt x="16" y="346"/>
                  <a:pt x="14" y="351"/>
                </a:cubicBezTo>
                <a:cubicBezTo>
                  <a:pt x="14" y="362"/>
                  <a:pt x="14" y="372"/>
                  <a:pt x="13" y="382"/>
                </a:cubicBezTo>
                <a:cubicBezTo>
                  <a:pt x="13" y="399"/>
                  <a:pt x="15" y="418"/>
                  <a:pt x="13" y="435"/>
                </a:cubicBezTo>
                <a:cubicBezTo>
                  <a:pt x="13" y="435"/>
                  <a:pt x="10" y="446"/>
                  <a:pt x="10" y="450"/>
                </a:cubicBezTo>
                <a:cubicBezTo>
                  <a:pt x="10" y="452"/>
                  <a:pt x="11" y="455"/>
                  <a:pt x="11" y="457"/>
                </a:cubicBezTo>
                <a:cubicBezTo>
                  <a:pt x="11" y="459"/>
                  <a:pt x="9" y="469"/>
                  <a:pt x="8" y="472"/>
                </a:cubicBezTo>
                <a:cubicBezTo>
                  <a:pt x="7" y="473"/>
                  <a:pt x="6" y="473"/>
                  <a:pt x="6" y="474"/>
                </a:cubicBezTo>
                <a:cubicBezTo>
                  <a:pt x="6" y="475"/>
                  <a:pt x="5" y="476"/>
                  <a:pt x="5" y="476"/>
                </a:cubicBezTo>
                <a:cubicBezTo>
                  <a:pt x="4" y="481"/>
                  <a:pt x="1" y="488"/>
                  <a:pt x="1" y="494"/>
                </a:cubicBezTo>
                <a:cubicBezTo>
                  <a:pt x="0" y="498"/>
                  <a:pt x="0" y="498"/>
                  <a:pt x="0" y="498"/>
                </a:cubicBezTo>
                <a:cubicBezTo>
                  <a:pt x="1" y="501"/>
                  <a:pt x="1" y="505"/>
                  <a:pt x="2" y="508"/>
                </a:cubicBezTo>
                <a:cubicBezTo>
                  <a:pt x="2" y="509"/>
                  <a:pt x="4" y="510"/>
                  <a:pt x="5" y="511"/>
                </a:cubicBezTo>
                <a:cubicBezTo>
                  <a:pt x="5" y="511"/>
                  <a:pt x="5" y="512"/>
                  <a:pt x="6" y="513"/>
                </a:cubicBezTo>
                <a:cubicBezTo>
                  <a:pt x="7" y="513"/>
                  <a:pt x="7" y="513"/>
                  <a:pt x="7" y="513"/>
                </a:cubicBezTo>
                <a:cubicBezTo>
                  <a:pt x="8" y="514"/>
                  <a:pt x="9" y="515"/>
                  <a:pt x="10" y="516"/>
                </a:cubicBezTo>
                <a:cubicBezTo>
                  <a:pt x="12" y="519"/>
                  <a:pt x="13" y="523"/>
                  <a:pt x="17" y="526"/>
                </a:cubicBezTo>
                <a:cubicBezTo>
                  <a:pt x="18" y="527"/>
                  <a:pt x="20" y="527"/>
                  <a:pt x="22" y="528"/>
                </a:cubicBezTo>
                <a:cubicBezTo>
                  <a:pt x="24" y="529"/>
                  <a:pt x="25" y="532"/>
                  <a:pt x="28" y="531"/>
                </a:cubicBezTo>
                <a:cubicBezTo>
                  <a:pt x="28" y="531"/>
                  <a:pt x="29" y="530"/>
                  <a:pt x="29" y="530"/>
                </a:cubicBezTo>
                <a:cubicBezTo>
                  <a:pt x="30" y="530"/>
                  <a:pt x="31" y="531"/>
                  <a:pt x="32" y="531"/>
                </a:cubicBezTo>
                <a:cubicBezTo>
                  <a:pt x="32" y="530"/>
                  <a:pt x="33" y="530"/>
                  <a:pt x="33" y="529"/>
                </a:cubicBezTo>
                <a:cubicBezTo>
                  <a:pt x="34" y="528"/>
                  <a:pt x="34" y="527"/>
                  <a:pt x="35" y="526"/>
                </a:cubicBezTo>
                <a:cubicBezTo>
                  <a:pt x="36" y="523"/>
                  <a:pt x="35" y="520"/>
                  <a:pt x="34" y="518"/>
                </a:cubicBezTo>
                <a:cubicBezTo>
                  <a:pt x="34" y="517"/>
                  <a:pt x="34" y="516"/>
                  <a:pt x="34" y="515"/>
                </a:cubicBezTo>
                <a:cubicBezTo>
                  <a:pt x="34" y="515"/>
                  <a:pt x="34" y="515"/>
                  <a:pt x="34" y="515"/>
                </a:cubicBezTo>
                <a:cubicBezTo>
                  <a:pt x="32" y="512"/>
                  <a:pt x="32" y="510"/>
                  <a:pt x="33" y="507"/>
                </a:cubicBezTo>
                <a:cubicBezTo>
                  <a:pt x="34" y="502"/>
                  <a:pt x="35" y="495"/>
                  <a:pt x="37" y="494"/>
                </a:cubicBezTo>
                <a:cubicBezTo>
                  <a:pt x="38" y="495"/>
                  <a:pt x="37" y="497"/>
                  <a:pt x="38" y="498"/>
                </a:cubicBezTo>
                <a:cubicBezTo>
                  <a:pt x="38" y="499"/>
                  <a:pt x="38" y="500"/>
                  <a:pt x="39" y="501"/>
                </a:cubicBezTo>
                <a:cubicBezTo>
                  <a:pt x="39" y="503"/>
                  <a:pt x="38" y="504"/>
                  <a:pt x="38" y="506"/>
                </a:cubicBezTo>
                <a:cubicBezTo>
                  <a:pt x="39" y="508"/>
                  <a:pt x="42" y="513"/>
                  <a:pt x="44" y="514"/>
                </a:cubicBezTo>
                <a:cubicBezTo>
                  <a:pt x="46" y="513"/>
                  <a:pt x="45" y="512"/>
                  <a:pt x="46" y="509"/>
                </a:cubicBezTo>
                <a:cubicBezTo>
                  <a:pt x="46" y="507"/>
                  <a:pt x="48" y="506"/>
                  <a:pt x="48" y="504"/>
                </a:cubicBezTo>
                <a:cubicBezTo>
                  <a:pt x="48" y="499"/>
                  <a:pt x="47" y="495"/>
                  <a:pt x="48" y="491"/>
                </a:cubicBezTo>
                <a:cubicBezTo>
                  <a:pt x="48" y="484"/>
                  <a:pt x="47" y="477"/>
                  <a:pt x="45" y="472"/>
                </a:cubicBezTo>
                <a:cubicBezTo>
                  <a:pt x="45" y="471"/>
                  <a:pt x="45" y="470"/>
                  <a:pt x="45" y="469"/>
                </a:cubicBezTo>
                <a:cubicBezTo>
                  <a:pt x="45" y="468"/>
                  <a:pt x="44" y="467"/>
                  <a:pt x="44" y="467"/>
                </a:cubicBezTo>
                <a:cubicBezTo>
                  <a:pt x="44" y="465"/>
                  <a:pt x="43" y="464"/>
                  <a:pt x="43" y="463"/>
                </a:cubicBezTo>
                <a:cubicBezTo>
                  <a:pt x="43" y="462"/>
                  <a:pt x="42" y="462"/>
                  <a:pt x="42" y="461"/>
                </a:cubicBezTo>
                <a:cubicBezTo>
                  <a:pt x="38" y="453"/>
                  <a:pt x="38" y="453"/>
                  <a:pt x="38" y="453"/>
                </a:cubicBezTo>
                <a:cubicBezTo>
                  <a:pt x="37" y="446"/>
                  <a:pt x="36" y="438"/>
                  <a:pt x="37" y="431"/>
                </a:cubicBezTo>
                <a:cubicBezTo>
                  <a:pt x="40" y="420"/>
                  <a:pt x="44" y="409"/>
                  <a:pt x="47" y="399"/>
                </a:cubicBezTo>
                <a:cubicBezTo>
                  <a:pt x="51" y="387"/>
                  <a:pt x="54" y="375"/>
                  <a:pt x="57" y="362"/>
                </a:cubicBezTo>
                <a:cubicBezTo>
                  <a:pt x="58" y="355"/>
                  <a:pt x="59" y="348"/>
                  <a:pt x="60" y="342"/>
                </a:cubicBezTo>
                <a:cubicBezTo>
                  <a:pt x="62" y="337"/>
                  <a:pt x="67" y="333"/>
                  <a:pt x="69" y="327"/>
                </a:cubicBezTo>
                <a:cubicBezTo>
                  <a:pt x="71" y="320"/>
                  <a:pt x="72" y="313"/>
                  <a:pt x="74" y="305"/>
                </a:cubicBezTo>
                <a:cubicBezTo>
                  <a:pt x="76" y="302"/>
                  <a:pt x="78" y="299"/>
                  <a:pt x="80" y="296"/>
                </a:cubicBezTo>
                <a:cubicBezTo>
                  <a:pt x="80" y="296"/>
                  <a:pt x="81" y="295"/>
                  <a:pt x="81" y="295"/>
                </a:cubicBezTo>
                <a:cubicBezTo>
                  <a:pt x="77" y="306"/>
                  <a:pt x="78" y="318"/>
                  <a:pt x="76" y="330"/>
                </a:cubicBezTo>
                <a:cubicBezTo>
                  <a:pt x="75" y="337"/>
                  <a:pt x="80" y="339"/>
                  <a:pt x="78" y="345"/>
                </a:cubicBezTo>
                <a:cubicBezTo>
                  <a:pt x="76" y="353"/>
                  <a:pt x="75" y="365"/>
                  <a:pt x="75" y="375"/>
                </a:cubicBezTo>
                <a:cubicBezTo>
                  <a:pt x="75" y="391"/>
                  <a:pt x="75" y="391"/>
                  <a:pt x="75" y="391"/>
                </a:cubicBezTo>
                <a:cubicBezTo>
                  <a:pt x="73" y="405"/>
                  <a:pt x="74" y="422"/>
                  <a:pt x="77" y="436"/>
                </a:cubicBezTo>
                <a:cubicBezTo>
                  <a:pt x="77" y="445"/>
                  <a:pt x="76" y="454"/>
                  <a:pt x="76" y="463"/>
                </a:cubicBezTo>
                <a:cubicBezTo>
                  <a:pt x="74" y="473"/>
                  <a:pt x="77" y="483"/>
                  <a:pt x="78" y="491"/>
                </a:cubicBezTo>
                <a:cubicBezTo>
                  <a:pt x="81" y="504"/>
                  <a:pt x="82" y="538"/>
                  <a:pt x="89" y="544"/>
                </a:cubicBezTo>
                <a:cubicBezTo>
                  <a:pt x="86" y="553"/>
                  <a:pt x="89" y="567"/>
                  <a:pt x="91" y="578"/>
                </a:cubicBezTo>
                <a:cubicBezTo>
                  <a:pt x="91" y="580"/>
                  <a:pt x="90" y="582"/>
                  <a:pt x="90" y="585"/>
                </a:cubicBezTo>
                <a:cubicBezTo>
                  <a:pt x="92" y="596"/>
                  <a:pt x="94" y="612"/>
                  <a:pt x="96" y="622"/>
                </a:cubicBezTo>
                <a:cubicBezTo>
                  <a:pt x="95" y="637"/>
                  <a:pt x="95" y="651"/>
                  <a:pt x="95" y="665"/>
                </a:cubicBezTo>
                <a:cubicBezTo>
                  <a:pt x="96" y="671"/>
                  <a:pt x="98" y="678"/>
                  <a:pt x="100" y="685"/>
                </a:cubicBezTo>
                <a:cubicBezTo>
                  <a:pt x="102" y="687"/>
                  <a:pt x="104" y="690"/>
                  <a:pt x="107" y="693"/>
                </a:cubicBezTo>
                <a:cubicBezTo>
                  <a:pt x="107" y="696"/>
                  <a:pt x="107" y="700"/>
                  <a:pt x="107" y="703"/>
                </a:cubicBezTo>
                <a:cubicBezTo>
                  <a:pt x="108" y="704"/>
                  <a:pt x="109" y="706"/>
                  <a:pt x="110" y="707"/>
                </a:cubicBezTo>
                <a:cubicBezTo>
                  <a:pt x="110" y="717"/>
                  <a:pt x="110" y="717"/>
                  <a:pt x="110" y="717"/>
                </a:cubicBezTo>
                <a:cubicBezTo>
                  <a:pt x="111" y="721"/>
                  <a:pt x="111" y="727"/>
                  <a:pt x="111" y="732"/>
                </a:cubicBezTo>
                <a:cubicBezTo>
                  <a:pt x="111" y="736"/>
                  <a:pt x="111" y="741"/>
                  <a:pt x="111" y="745"/>
                </a:cubicBezTo>
                <a:cubicBezTo>
                  <a:pt x="111" y="747"/>
                  <a:pt x="111" y="758"/>
                  <a:pt x="112" y="762"/>
                </a:cubicBezTo>
                <a:cubicBezTo>
                  <a:pt x="113" y="763"/>
                  <a:pt x="114" y="767"/>
                  <a:pt x="116" y="772"/>
                </a:cubicBezTo>
                <a:cubicBezTo>
                  <a:pt x="116" y="776"/>
                  <a:pt x="117" y="780"/>
                  <a:pt x="118" y="783"/>
                </a:cubicBezTo>
                <a:cubicBezTo>
                  <a:pt x="118" y="786"/>
                  <a:pt x="118" y="789"/>
                  <a:pt x="118" y="792"/>
                </a:cubicBezTo>
                <a:cubicBezTo>
                  <a:pt x="119" y="792"/>
                  <a:pt x="120" y="792"/>
                  <a:pt x="121" y="792"/>
                </a:cubicBezTo>
                <a:cubicBezTo>
                  <a:pt x="121" y="793"/>
                  <a:pt x="121" y="793"/>
                  <a:pt x="121" y="793"/>
                </a:cubicBezTo>
                <a:cubicBezTo>
                  <a:pt x="121" y="795"/>
                  <a:pt x="114" y="810"/>
                  <a:pt x="119" y="817"/>
                </a:cubicBezTo>
                <a:cubicBezTo>
                  <a:pt x="123" y="824"/>
                  <a:pt x="126" y="830"/>
                  <a:pt x="130" y="834"/>
                </a:cubicBezTo>
                <a:cubicBezTo>
                  <a:pt x="132" y="836"/>
                  <a:pt x="133" y="842"/>
                  <a:pt x="136" y="841"/>
                </a:cubicBezTo>
                <a:cubicBezTo>
                  <a:pt x="138" y="839"/>
                  <a:pt x="138" y="839"/>
                  <a:pt x="138" y="842"/>
                </a:cubicBezTo>
                <a:cubicBezTo>
                  <a:pt x="137" y="845"/>
                  <a:pt x="136" y="852"/>
                  <a:pt x="137" y="854"/>
                </a:cubicBezTo>
                <a:cubicBezTo>
                  <a:pt x="137" y="856"/>
                  <a:pt x="135" y="856"/>
                  <a:pt x="135" y="858"/>
                </a:cubicBezTo>
                <a:cubicBezTo>
                  <a:pt x="135" y="860"/>
                  <a:pt x="135" y="862"/>
                  <a:pt x="135" y="865"/>
                </a:cubicBezTo>
                <a:cubicBezTo>
                  <a:pt x="135" y="867"/>
                  <a:pt x="135" y="869"/>
                  <a:pt x="136" y="870"/>
                </a:cubicBezTo>
                <a:cubicBezTo>
                  <a:pt x="138" y="872"/>
                  <a:pt x="138" y="872"/>
                  <a:pt x="139" y="872"/>
                </a:cubicBezTo>
                <a:cubicBezTo>
                  <a:pt x="141" y="872"/>
                  <a:pt x="140" y="873"/>
                  <a:pt x="142" y="873"/>
                </a:cubicBezTo>
                <a:cubicBezTo>
                  <a:pt x="144" y="873"/>
                  <a:pt x="143" y="872"/>
                  <a:pt x="144" y="873"/>
                </a:cubicBezTo>
                <a:cubicBezTo>
                  <a:pt x="145" y="873"/>
                  <a:pt x="144" y="873"/>
                  <a:pt x="146" y="873"/>
                </a:cubicBezTo>
                <a:cubicBezTo>
                  <a:pt x="148" y="873"/>
                  <a:pt x="148" y="873"/>
                  <a:pt x="148" y="873"/>
                </a:cubicBezTo>
                <a:cubicBezTo>
                  <a:pt x="149" y="873"/>
                  <a:pt x="148" y="873"/>
                  <a:pt x="151" y="873"/>
                </a:cubicBezTo>
                <a:cubicBezTo>
                  <a:pt x="155" y="873"/>
                  <a:pt x="154" y="873"/>
                  <a:pt x="155" y="873"/>
                </a:cubicBezTo>
                <a:cubicBezTo>
                  <a:pt x="156" y="873"/>
                  <a:pt x="155" y="873"/>
                  <a:pt x="159" y="873"/>
                </a:cubicBezTo>
                <a:cubicBezTo>
                  <a:pt x="166" y="873"/>
                  <a:pt x="163" y="873"/>
                  <a:pt x="165" y="872"/>
                </a:cubicBezTo>
                <a:cubicBezTo>
                  <a:pt x="167" y="872"/>
                  <a:pt x="165" y="873"/>
                  <a:pt x="170" y="873"/>
                </a:cubicBezTo>
                <a:cubicBezTo>
                  <a:pt x="175" y="872"/>
                  <a:pt x="172" y="872"/>
                  <a:pt x="175" y="872"/>
                </a:cubicBezTo>
                <a:cubicBezTo>
                  <a:pt x="176" y="872"/>
                  <a:pt x="175" y="873"/>
                  <a:pt x="180" y="872"/>
                </a:cubicBezTo>
                <a:cubicBezTo>
                  <a:pt x="185" y="872"/>
                  <a:pt x="183" y="871"/>
                  <a:pt x="185" y="871"/>
                </a:cubicBezTo>
                <a:cubicBezTo>
                  <a:pt x="186" y="871"/>
                  <a:pt x="188" y="871"/>
                  <a:pt x="189" y="871"/>
                </a:cubicBezTo>
                <a:cubicBezTo>
                  <a:pt x="190" y="871"/>
                  <a:pt x="190" y="871"/>
                  <a:pt x="190" y="871"/>
                </a:cubicBezTo>
                <a:cubicBezTo>
                  <a:pt x="191" y="870"/>
                  <a:pt x="191" y="871"/>
                  <a:pt x="192" y="871"/>
                </a:cubicBezTo>
                <a:cubicBezTo>
                  <a:pt x="193" y="869"/>
                  <a:pt x="193" y="868"/>
                  <a:pt x="193" y="867"/>
                </a:cubicBezTo>
                <a:cubicBezTo>
                  <a:pt x="193" y="865"/>
                  <a:pt x="194" y="859"/>
                  <a:pt x="190" y="856"/>
                </a:cubicBezTo>
                <a:cubicBezTo>
                  <a:pt x="189" y="855"/>
                  <a:pt x="192" y="852"/>
                  <a:pt x="189" y="841"/>
                </a:cubicBezTo>
                <a:cubicBezTo>
                  <a:pt x="188" y="839"/>
                  <a:pt x="188" y="832"/>
                  <a:pt x="187" y="828"/>
                </a:cubicBezTo>
                <a:cubicBezTo>
                  <a:pt x="187" y="827"/>
                  <a:pt x="188" y="830"/>
                  <a:pt x="191" y="826"/>
                </a:cubicBezTo>
                <a:cubicBezTo>
                  <a:pt x="192" y="824"/>
                  <a:pt x="191" y="823"/>
                  <a:pt x="196" y="815"/>
                </a:cubicBezTo>
                <a:cubicBezTo>
                  <a:pt x="198" y="813"/>
                  <a:pt x="196" y="811"/>
                  <a:pt x="203" y="801"/>
                </a:cubicBezTo>
                <a:cubicBezTo>
                  <a:pt x="206" y="797"/>
                  <a:pt x="206" y="789"/>
                  <a:pt x="204" y="782"/>
                </a:cubicBezTo>
                <a:cubicBezTo>
                  <a:pt x="204" y="780"/>
                  <a:pt x="199" y="778"/>
                  <a:pt x="194" y="773"/>
                </a:cubicBezTo>
                <a:cubicBezTo>
                  <a:pt x="193" y="765"/>
                  <a:pt x="192" y="756"/>
                  <a:pt x="189" y="750"/>
                </a:cubicBezTo>
                <a:cubicBezTo>
                  <a:pt x="189" y="748"/>
                  <a:pt x="189" y="748"/>
                  <a:pt x="189" y="748"/>
                </a:cubicBezTo>
                <a:cubicBezTo>
                  <a:pt x="190" y="749"/>
                  <a:pt x="190" y="749"/>
                  <a:pt x="191" y="749"/>
                </a:cubicBezTo>
                <a:cubicBezTo>
                  <a:pt x="193" y="743"/>
                  <a:pt x="189" y="743"/>
                  <a:pt x="188" y="740"/>
                </a:cubicBezTo>
                <a:cubicBezTo>
                  <a:pt x="187" y="734"/>
                  <a:pt x="187" y="728"/>
                  <a:pt x="187" y="723"/>
                </a:cubicBezTo>
                <a:cubicBezTo>
                  <a:pt x="186" y="721"/>
                  <a:pt x="185" y="722"/>
                  <a:pt x="184" y="720"/>
                </a:cubicBezTo>
                <a:cubicBezTo>
                  <a:pt x="184" y="717"/>
                  <a:pt x="184" y="714"/>
                  <a:pt x="184" y="711"/>
                </a:cubicBezTo>
                <a:cubicBezTo>
                  <a:pt x="176" y="693"/>
                  <a:pt x="172" y="673"/>
                  <a:pt x="169" y="650"/>
                </a:cubicBezTo>
                <a:cubicBezTo>
                  <a:pt x="170" y="647"/>
                  <a:pt x="170" y="643"/>
                  <a:pt x="171" y="640"/>
                </a:cubicBezTo>
                <a:cubicBezTo>
                  <a:pt x="171" y="630"/>
                  <a:pt x="168" y="608"/>
                  <a:pt x="172" y="601"/>
                </a:cubicBezTo>
                <a:cubicBezTo>
                  <a:pt x="172" y="601"/>
                  <a:pt x="172" y="601"/>
                  <a:pt x="173" y="601"/>
                </a:cubicBezTo>
                <a:cubicBezTo>
                  <a:pt x="172" y="602"/>
                  <a:pt x="172" y="603"/>
                  <a:pt x="172" y="604"/>
                </a:cubicBezTo>
                <a:cubicBezTo>
                  <a:pt x="174" y="611"/>
                  <a:pt x="182" y="613"/>
                  <a:pt x="182" y="622"/>
                </a:cubicBezTo>
                <a:cubicBezTo>
                  <a:pt x="182" y="622"/>
                  <a:pt x="183" y="622"/>
                  <a:pt x="184" y="621"/>
                </a:cubicBezTo>
                <a:cubicBezTo>
                  <a:pt x="184" y="637"/>
                  <a:pt x="188" y="646"/>
                  <a:pt x="191" y="657"/>
                </a:cubicBezTo>
                <a:cubicBezTo>
                  <a:pt x="192" y="661"/>
                  <a:pt x="190" y="667"/>
                  <a:pt x="192" y="671"/>
                </a:cubicBezTo>
                <a:cubicBezTo>
                  <a:pt x="199" y="685"/>
                  <a:pt x="202" y="702"/>
                  <a:pt x="207" y="719"/>
                </a:cubicBezTo>
                <a:cubicBezTo>
                  <a:pt x="210" y="728"/>
                  <a:pt x="212" y="737"/>
                  <a:pt x="215" y="746"/>
                </a:cubicBezTo>
                <a:cubicBezTo>
                  <a:pt x="215" y="746"/>
                  <a:pt x="215" y="746"/>
                  <a:pt x="214" y="746"/>
                </a:cubicBezTo>
                <a:cubicBezTo>
                  <a:pt x="216" y="753"/>
                  <a:pt x="217" y="759"/>
                  <a:pt x="217" y="759"/>
                </a:cubicBezTo>
                <a:cubicBezTo>
                  <a:pt x="218" y="763"/>
                  <a:pt x="218" y="764"/>
                  <a:pt x="217" y="798"/>
                </a:cubicBezTo>
                <a:cubicBezTo>
                  <a:pt x="217" y="801"/>
                  <a:pt x="216" y="805"/>
                  <a:pt x="219" y="811"/>
                </a:cubicBezTo>
                <a:cubicBezTo>
                  <a:pt x="221" y="813"/>
                  <a:pt x="226" y="825"/>
                  <a:pt x="227" y="827"/>
                </a:cubicBezTo>
                <a:cubicBezTo>
                  <a:pt x="228" y="829"/>
                  <a:pt x="227" y="830"/>
                  <a:pt x="227" y="831"/>
                </a:cubicBezTo>
                <a:cubicBezTo>
                  <a:pt x="227" y="833"/>
                  <a:pt x="229" y="830"/>
                  <a:pt x="228" y="838"/>
                </a:cubicBezTo>
                <a:cubicBezTo>
                  <a:pt x="228" y="842"/>
                  <a:pt x="227" y="849"/>
                  <a:pt x="229" y="849"/>
                </a:cubicBezTo>
                <a:cubicBezTo>
                  <a:pt x="230" y="850"/>
                  <a:pt x="230" y="849"/>
                  <a:pt x="230" y="850"/>
                </a:cubicBezTo>
                <a:cubicBezTo>
                  <a:pt x="232" y="850"/>
                  <a:pt x="230" y="850"/>
                  <a:pt x="233" y="851"/>
                </a:cubicBezTo>
                <a:cubicBezTo>
                  <a:pt x="235" y="852"/>
                  <a:pt x="234" y="851"/>
                  <a:pt x="235" y="851"/>
                </a:cubicBezTo>
                <a:cubicBezTo>
                  <a:pt x="236" y="851"/>
                  <a:pt x="236" y="852"/>
                  <a:pt x="238" y="852"/>
                </a:cubicBezTo>
                <a:cubicBezTo>
                  <a:pt x="240" y="852"/>
                  <a:pt x="240" y="852"/>
                  <a:pt x="241" y="852"/>
                </a:cubicBezTo>
                <a:cubicBezTo>
                  <a:pt x="242" y="852"/>
                  <a:pt x="241" y="853"/>
                  <a:pt x="243" y="853"/>
                </a:cubicBezTo>
                <a:cubicBezTo>
                  <a:pt x="247" y="853"/>
                  <a:pt x="246" y="853"/>
                  <a:pt x="247" y="853"/>
                </a:cubicBezTo>
                <a:cubicBezTo>
                  <a:pt x="247" y="853"/>
                  <a:pt x="246" y="854"/>
                  <a:pt x="249" y="854"/>
                </a:cubicBezTo>
                <a:cubicBezTo>
                  <a:pt x="251" y="854"/>
                  <a:pt x="251" y="855"/>
                  <a:pt x="256" y="852"/>
                </a:cubicBezTo>
                <a:cubicBezTo>
                  <a:pt x="261" y="849"/>
                  <a:pt x="260" y="848"/>
                  <a:pt x="262" y="850"/>
                </a:cubicBezTo>
                <a:cubicBezTo>
                  <a:pt x="266" y="853"/>
                  <a:pt x="265" y="852"/>
                  <a:pt x="265" y="854"/>
                </a:cubicBezTo>
                <a:cubicBezTo>
                  <a:pt x="265" y="855"/>
                  <a:pt x="265" y="855"/>
                  <a:pt x="265" y="856"/>
                </a:cubicBezTo>
                <a:cubicBezTo>
                  <a:pt x="266" y="857"/>
                  <a:pt x="266" y="857"/>
                  <a:pt x="267" y="857"/>
                </a:cubicBezTo>
                <a:cubicBezTo>
                  <a:pt x="267" y="857"/>
                  <a:pt x="267" y="857"/>
                  <a:pt x="268" y="858"/>
                </a:cubicBezTo>
                <a:cubicBezTo>
                  <a:pt x="269" y="859"/>
                  <a:pt x="269" y="859"/>
                  <a:pt x="269" y="859"/>
                </a:cubicBezTo>
                <a:cubicBezTo>
                  <a:pt x="270" y="859"/>
                  <a:pt x="270" y="860"/>
                  <a:pt x="271" y="861"/>
                </a:cubicBezTo>
                <a:cubicBezTo>
                  <a:pt x="273" y="862"/>
                  <a:pt x="272" y="861"/>
                  <a:pt x="273" y="862"/>
                </a:cubicBezTo>
                <a:cubicBezTo>
                  <a:pt x="274" y="862"/>
                  <a:pt x="272" y="862"/>
                  <a:pt x="275" y="862"/>
                </a:cubicBezTo>
                <a:cubicBezTo>
                  <a:pt x="277" y="863"/>
                  <a:pt x="276" y="862"/>
                  <a:pt x="277" y="862"/>
                </a:cubicBezTo>
                <a:cubicBezTo>
                  <a:pt x="278" y="862"/>
                  <a:pt x="277" y="863"/>
                  <a:pt x="279" y="863"/>
                </a:cubicBezTo>
                <a:cubicBezTo>
                  <a:pt x="283" y="862"/>
                  <a:pt x="282" y="862"/>
                  <a:pt x="282" y="862"/>
                </a:cubicBezTo>
                <a:cubicBezTo>
                  <a:pt x="283" y="862"/>
                  <a:pt x="282" y="863"/>
                  <a:pt x="285" y="863"/>
                </a:cubicBezTo>
                <a:cubicBezTo>
                  <a:pt x="289" y="862"/>
                  <a:pt x="288" y="862"/>
                  <a:pt x="289" y="862"/>
                </a:cubicBezTo>
                <a:cubicBezTo>
                  <a:pt x="290" y="862"/>
                  <a:pt x="289" y="862"/>
                  <a:pt x="291" y="862"/>
                </a:cubicBezTo>
                <a:cubicBezTo>
                  <a:pt x="294" y="862"/>
                  <a:pt x="293" y="862"/>
                  <a:pt x="295" y="861"/>
                </a:cubicBezTo>
                <a:cubicBezTo>
                  <a:pt x="296" y="861"/>
                  <a:pt x="295" y="862"/>
                  <a:pt x="297" y="862"/>
                </a:cubicBezTo>
                <a:cubicBezTo>
                  <a:pt x="300" y="861"/>
                  <a:pt x="300" y="860"/>
                  <a:pt x="302" y="860"/>
                </a:cubicBezTo>
                <a:cubicBezTo>
                  <a:pt x="303" y="860"/>
                  <a:pt x="302" y="861"/>
                  <a:pt x="306" y="860"/>
                </a:cubicBezTo>
                <a:cubicBezTo>
                  <a:pt x="310" y="859"/>
                  <a:pt x="309" y="859"/>
                  <a:pt x="310" y="859"/>
                </a:cubicBezTo>
                <a:cubicBezTo>
                  <a:pt x="312" y="858"/>
                  <a:pt x="310" y="859"/>
                  <a:pt x="315" y="858"/>
                </a:cubicBezTo>
                <a:cubicBezTo>
                  <a:pt x="317" y="858"/>
                  <a:pt x="317" y="857"/>
                  <a:pt x="317" y="857"/>
                </a:cubicBezTo>
                <a:cubicBezTo>
                  <a:pt x="319" y="857"/>
                  <a:pt x="318" y="858"/>
                  <a:pt x="322" y="857"/>
                </a:cubicBezTo>
                <a:cubicBezTo>
                  <a:pt x="325" y="856"/>
                  <a:pt x="323" y="856"/>
                  <a:pt x="324" y="856"/>
                </a:cubicBezTo>
                <a:cubicBezTo>
                  <a:pt x="325" y="855"/>
                  <a:pt x="326" y="856"/>
                  <a:pt x="327" y="855"/>
                </a:cubicBezTo>
                <a:cubicBezTo>
                  <a:pt x="328" y="855"/>
                  <a:pt x="328" y="855"/>
                  <a:pt x="328" y="855"/>
                </a:cubicBezTo>
                <a:cubicBezTo>
                  <a:pt x="329" y="854"/>
                  <a:pt x="329" y="854"/>
                  <a:pt x="328" y="850"/>
                </a:cubicBezTo>
                <a:cubicBezTo>
                  <a:pt x="327" y="844"/>
                  <a:pt x="326" y="847"/>
                  <a:pt x="325" y="846"/>
                </a:cubicBezTo>
                <a:cubicBezTo>
                  <a:pt x="324" y="844"/>
                  <a:pt x="325" y="838"/>
                  <a:pt x="320" y="833"/>
                </a:cubicBezTo>
                <a:cubicBezTo>
                  <a:pt x="319" y="832"/>
                  <a:pt x="316" y="833"/>
                  <a:pt x="312" y="833"/>
                </a:cubicBezTo>
                <a:cubicBezTo>
                  <a:pt x="311" y="832"/>
                  <a:pt x="306" y="833"/>
                  <a:pt x="297" y="826"/>
                </a:cubicBezTo>
                <a:cubicBezTo>
                  <a:pt x="296" y="825"/>
                  <a:pt x="299" y="827"/>
                  <a:pt x="292" y="819"/>
                </a:cubicBezTo>
                <a:cubicBezTo>
                  <a:pt x="291" y="818"/>
                  <a:pt x="292" y="817"/>
                  <a:pt x="290" y="816"/>
                </a:cubicBezTo>
                <a:cubicBezTo>
                  <a:pt x="289" y="815"/>
                  <a:pt x="290" y="815"/>
                  <a:pt x="288" y="811"/>
                </a:cubicBezTo>
                <a:cubicBezTo>
                  <a:pt x="287" y="810"/>
                  <a:pt x="287" y="811"/>
                  <a:pt x="289" y="808"/>
                </a:cubicBezTo>
                <a:cubicBezTo>
                  <a:pt x="291" y="806"/>
                  <a:pt x="295" y="804"/>
                  <a:pt x="293" y="793"/>
                </a:cubicBezTo>
                <a:cubicBezTo>
                  <a:pt x="293" y="791"/>
                  <a:pt x="290" y="770"/>
                  <a:pt x="289" y="762"/>
                </a:cubicBezTo>
                <a:cubicBezTo>
                  <a:pt x="289" y="761"/>
                  <a:pt x="288" y="756"/>
                  <a:pt x="287" y="750"/>
                </a:cubicBezTo>
                <a:cubicBezTo>
                  <a:pt x="288" y="750"/>
                  <a:pt x="288" y="750"/>
                  <a:pt x="288" y="750"/>
                </a:cubicBezTo>
                <a:cubicBezTo>
                  <a:pt x="288" y="749"/>
                  <a:pt x="287" y="748"/>
                  <a:pt x="287" y="748"/>
                </a:cubicBezTo>
                <a:cubicBezTo>
                  <a:pt x="287" y="747"/>
                  <a:pt x="287" y="746"/>
                  <a:pt x="287" y="745"/>
                </a:cubicBezTo>
                <a:cubicBezTo>
                  <a:pt x="287" y="745"/>
                  <a:pt x="286" y="745"/>
                  <a:pt x="286" y="745"/>
                </a:cubicBezTo>
                <a:cubicBezTo>
                  <a:pt x="285" y="741"/>
                  <a:pt x="284" y="738"/>
                  <a:pt x="282" y="734"/>
                </a:cubicBezTo>
                <a:cubicBezTo>
                  <a:pt x="282" y="719"/>
                  <a:pt x="282" y="704"/>
                  <a:pt x="282" y="689"/>
                </a:cubicBezTo>
                <a:cubicBezTo>
                  <a:pt x="279" y="678"/>
                  <a:pt x="275" y="666"/>
                  <a:pt x="273" y="656"/>
                </a:cubicBezTo>
                <a:cubicBezTo>
                  <a:pt x="271" y="646"/>
                  <a:pt x="270" y="636"/>
                  <a:pt x="268" y="626"/>
                </a:cubicBezTo>
                <a:cubicBezTo>
                  <a:pt x="267" y="599"/>
                  <a:pt x="267" y="572"/>
                  <a:pt x="266" y="546"/>
                </a:cubicBezTo>
                <a:cubicBezTo>
                  <a:pt x="265" y="538"/>
                  <a:pt x="265" y="531"/>
                  <a:pt x="264" y="523"/>
                </a:cubicBezTo>
                <a:cubicBezTo>
                  <a:pt x="263" y="517"/>
                  <a:pt x="261" y="511"/>
                  <a:pt x="261" y="504"/>
                </a:cubicBezTo>
                <a:cubicBezTo>
                  <a:pt x="260" y="504"/>
                  <a:pt x="255" y="474"/>
                  <a:pt x="253" y="458"/>
                </a:cubicBezTo>
                <a:cubicBezTo>
                  <a:pt x="250" y="448"/>
                  <a:pt x="247" y="437"/>
                  <a:pt x="244" y="427"/>
                </a:cubicBezTo>
                <a:cubicBezTo>
                  <a:pt x="243" y="417"/>
                  <a:pt x="249" y="407"/>
                  <a:pt x="251" y="397"/>
                </a:cubicBezTo>
                <a:cubicBezTo>
                  <a:pt x="252" y="381"/>
                  <a:pt x="253" y="366"/>
                  <a:pt x="254" y="351"/>
                </a:cubicBezTo>
                <a:cubicBezTo>
                  <a:pt x="253" y="347"/>
                  <a:pt x="252" y="343"/>
                  <a:pt x="251" y="339"/>
                </a:cubicBezTo>
                <a:cubicBezTo>
                  <a:pt x="249" y="330"/>
                  <a:pt x="247" y="321"/>
                  <a:pt x="247" y="311"/>
                </a:cubicBezTo>
                <a:cubicBezTo>
                  <a:pt x="268" y="322"/>
                  <a:pt x="264" y="335"/>
                  <a:pt x="271" y="360"/>
                </a:cubicBezTo>
                <a:cubicBezTo>
                  <a:pt x="278" y="382"/>
                  <a:pt x="287" y="405"/>
                  <a:pt x="282" y="433"/>
                </a:cubicBezTo>
                <a:cubicBezTo>
                  <a:pt x="280" y="436"/>
                  <a:pt x="279" y="440"/>
                  <a:pt x="277" y="444"/>
                </a:cubicBezTo>
                <a:cubicBezTo>
                  <a:pt x="276" y="450"/>
                  <a:pt x="275" y="455"/>
                  <a:pt x="274" y="460"/>
                </a:cubicBezTo>
                <a:cubicBezTo>
                  <a:pt x="274" y="467"/>
                  <a:pt x="274" y="474"/>
                  <a:pt x="275" y="481"/>
                </a:cubicBezTo>
                <a:cubicBezTo>
                  <a:pt x="274" y="484"/>
                  <a:pt x="269" y="491"/>
                  <a:pt x="271" y="495"/>
                </a:cubicBezTo>
                <a:cubicBezTo>
                  <a:pt x="271" y="495"/>
                  <a:pt x="271" y="496"/>
                  <a:pt x="272" y="496"/>
                </a:cubicBezTo>
                <a:cubicBezTo>
                  <a:pt x="275" y="496"/>
                  <a:pt x="276" y="493"/>
                  <a:pt x="279" y="492"/>
                </a:cubicBezTo>
                <a:cubicBezTo>
                  <a:pt x="279" y="492"/>
                  <a:pt x="280" y="491"/>
                  <a:pt x="280" y="491"/>
                </a:cubicBezTo>
                <a:cubicBezTo>
                  <a:pt x="281" y="494"/>
                  <a:pt x="280" y="495"/>
                  <a:pt x="280" y="498"/>
                </a:cubicBezTo>
                <a:cubicBezTo>
                  <a:pt x="281" y="504"/>
                  <a:pt x="287" y="511"/>
                  <a:pt x="290" y="514"/>
                </a:cubicBezTo>
                <a:cubicBezTo>
                  <a:pt x="293" y="514"/>
                  <a:pt x="295" y="515"/>
                  <a:pt x="298" y="515"/>
                </a:cubicBezTo>
                <a:cubicBezTo>
                  <a:pt x="304" y="520"/>
                  <a:pt x="309" y="525"/>
                  <a:pt x="315" y="530"/>
                </a:cubicBezTo>
                <a:cubicBezTo>
                  <a:pt x="318" y="535"/>
                  <a:pt x="320" y="539"/>
                  <a:pt x="322" y="543"/>
                </a:cubicBezTo>
                <a:cubicBezTo>
                  <a:pt x="326" y="546"/>
                  <a:pt x="330" y="549"/>
                  <a:pt x="333" y="552"/>
                </a:cubicBezTo>
                <a:cubicBezTo>
                  <a:pt x="336" y="554"/>
                  <a:pt x="338" y="557"/>
                  <a:pt x="340" y="559"/>
                </a:cubicBezTo>
                <a:cubicBezTo>
                  <a:pt x="363" y="559"/>
                  <a:pt x="363" y="559"/>
                  <a:pt x="363" y="559"/>
                </a:cubicBezTo>
                <a:cubicBezTo>
                  <a:pt x="367" y="558"/>
                  <a:pt x="372" y="554"/>
                  <a:pt x="375" y="552"/>
                </a:cubicBezTo>
                <a:cubicBezTo>
                  <a:pt x="381" y="549"/>
                  <a:pt x="384" y="546"/>
                  <a:pt x="388" y="540"/>
                </a:cubicBezTo>
                <a:cubicBezTo>
                  <a:pt x="390" y="541"/>
                  <a:pt x="392" y="541"/>
                  <a:pt x="394" y="541"/>
                </a:cubicBezTo>
                <a:cubicBezTo>
                  <a:pt x="395" y="544"/>
                  <a:pt x="397" y="572"/>
                  <a:pt x="395" y="576"/>
                </a:cubicBezTo>
                <a:cubicBezTo>
                  <a:pt x="393" y="579"/>
                  <a:pt x="390" y="581"/>
                  <a:pt x="389" y="585"/>
                </a:cubicBezTo>
                <a:cubicBezTo>
                  <a:pt x="389" y="589"/>
                  <a:pt x="390" y="591"/>
                  <a:pt x="391" y="594"/>
                </a:cubicBezTo>
                <a:cubicBezTo>
                  <a:pt x="390" y="601"/>
                  <a:pt x="390" y="608"/>
                  <a:pt x="389" y="615"/>
                </a:cubicBezTo>
                <a:cubicBezTo>
                  <a:pt x="389" y="618"/>
                  <a:pt x="389" y="621"/>
                  <a:pt x="389" y="623"/>
                </a:cubicBezTo>
                <a:cubicBezTo>
                  <a:pt x="387" y="639"/>
                  <a:pt x="383" y="653"/>
                  <a:pt x="380" y="667"/>
                </a:cubicBezTo>
                <a:cubicBezTo>
                  <a:pt x="379" y="670"/>
                  <a:pt x="380" y="673"/>
                  <a:pt x="380" y="675"/>
                </a:cubicBezTo>
                <a:cubicBezTo>
                  <a:pt x="380" y="675"/>
                  <a:pt x="380" y="675"/>
                  <a:pt x="380" y="675"/>
                </a:cubicBezTo>
                <a:cubicBezTo>
                  <a:pt x="380" y="675"/>
                  <a:pt x="380" y="675"/>
                  <a:pt x="380" y="675"/>
                </a:cubicBezTo>
                <a:cubicBezTo>
                  <a:pt x="380" y="675"/>
                  <a:pt x="380" y="677"/>
                  <a:pt x="380" y="677"/>
                </a:cubicBezTo>
                <a:cubicBezTo>
                  <a:pt x="380" y="677"/>
                  <a:pt x="380" y="679"/>
                  <a:pt x="380" y="679"/>
                </a:cubicBezTo>
                <a:cubicBezTo>
                  <a:pt x="380" y="679"/>
                  <a:pt x="380" y="680"/>
                  <a:pt x="380" y="680"/>
                </a:cubicBezTo>
                <a:cubicBezTo>
                  <a:pt x="380" y="680"/>
                  <a:pt x="380" y="681"/>
                  <a:pt x="380" y="682"/>
                </a:cubicBezTo>
                <a:cubicBezTo>
                  <a:pt x="380" y="682"/>
                  <a:pt x="379" y="683"/>
                  <a:pt x="380" y="683"/>
                </a:cubicBezTo>
                <a:cubicBezTo>
                  <a:pt x="380" y="684"/>
                  <a:pt x="379" y="684"/>
                  <a:pt x="380" y="685"/>
                </a:cubicBezTo>
                <a:cubicBezTo>
                  <a:pt x="380" y="685"/>
                  <a:pt x="380" y="686"/>
                  <a:pt x="379" y="686"/>
                </a:cubicBezTo>
                <a:cubicBezTo>
                  <a:pt x="379" y="686"/>
                  <a:pt x="378" y="688"/>
                  <a:pt x="378" y="688"/>
                </a:cubicBezTo>
                <a:cubicBezTo>
                  <a:pt x="377" y="689"/>
                  <a:pt x="377" y="690"/>
                  <a:pt x="377" y="690"/>
                </a:cubicBezTo>
                <a:cubicBezTo>
                  <a:pt x="377" y="690"/>
                  <a:pt x="377" y="691"/>
                  <a:pt x="377" y="692"/>
                </a:cubicBezTo>
                <a:cubicBezTo>
                  <a:pt x="377" y="692"/>
                  <a:pt x="377" y="694"/>
                  <a:pt x="377" y="694"/>
                </a:cubicBezTo>
                <a:cubicBezTo>
                  <a:pt x="377" y="695"/>
                  <a:pt x="376" y="697"/>
                  <a:pt x="376" y="697"/>
                </a:cubicBezTo>
                <a:cubicBezTo>
                  <a:pt x="376" y="697"/>
                  <a:pt x="376" y="698"/>
                  <a:pt x="376" y="698"/>
                </a:cubicBezTo>
                <a:cubicBezTo>
                  <a:pt x="376" y="698"/>
                  <a:pt x="376" y="699"/>
                  <a:pt x="376" y="699"/>
                </a:cubicBezTo>
                <a:cubicBezTo>
                  <a:pt x="376" y="699"/>
                  <a:pt x="375" y="700"/>
                  <a:pt x="375" y="700"/>
                </a:cubicBezTo>
                <a:cubicBezTo>
                  <a:pt x="375" y="700"/>
                  <a:pt x="375" y="701"/>
                  <a:pt x="375" y="701"/>
                </a:cubicBezTo>
                <a:cubicBezTo>
                  <a:pt x="376" y="702"/>
                  <a:pt x="376" y="702"/>
                  <a:pt x="376" y="702"/>
                </a:cubicBezTo>
                <a:cubicBezTo>
                  <a:pt x="376" y="702"/>
                  <a:pt x="376" y="703"/>
                  <a:pt x="376" y="703"/>
                </a:cubicBezTo>
                <a:cubicBezTo>
                  <a:pt x="376" y="703"/>
                  <a:pt x="376" y="705"/>
                  <a:pt x="376" y="705"/>
                </a:cubicBezTo>
                <a:cubicBezTo>
                  <a:pt x="376" y="706"/>
                  <a:pt x="376" y="707"/>
                  <a:pt x="376" y="707"/>
                </a:cubicBezTo>
                <a:cubicBezTo>
                  <a:pt x="376" y="707"/>
                  <a:pt x="376" y="708"/>
                  <a:pt x="375" y="708"/>
                </a:cubicBezTo>
                <a:cubicBezTo>
                  <a:pt x="375" y="709"/>
                  <a:pt x="375" y="710"/>
                  <a:pt x="375" y="711"/>
                </a:cubicBezTo>
                <a:cubicBezTo>
                  <a:pt x="375" y="711"/>
                  <a:pt x="375" y="716"/>
                  <a:pt x="375" y="716"/>
                </a:cubicBezTo>
                <a:cubicBezTo>
                  <a:pt x="375" y="716"/>
                  <a:pt x="375" y="717"/>
                  <a:pt x="375" y="717"/>
                </a:cubicBezTo>
                <a:cubicBezTo>
                  <a:pt x="375" y="717"/>
                  <a:pt x="375" y="720"/>
                  <a:pt x="375" y="721"/>
                </a:cubicBezTo>
                <a:cubicBezTo>
                  <a:pt x="375" y="721"/>
                  <a:pt x="375" y="722"/>
                  <a:pt x="375" y="723"/>
                </a:cubicBezTo>
                <a:cubicBezTo>
                  <a:pt x="375" y="724"/>
                  <a:pt x="375" y="728"/>
                  <a:pt x="375" y="729"/>
                </a:cubicBezTo>
                <a:cubicBezTo>
                  <a:pt x="375" y="729"/>
                  <a:pt x="375" y="734"/>
                  <a:pt x="375" y="734"/>
                </a:cubicBezTo>
                <a:cubicBezTo>
                  <a:pt x="375" y="734"/>
                  <a:pt x="375" y="738"/>
                  <a:pt x="375" y="740"/>
                </a:cubicBezTo>
                <a:cubicBezTo>
                  <a:pt x="375" y="741"/>
                  <a:pt x="376" y="743"/>
                  <a:pt x="376" y="744"/>
                </a:cubicBezTo>
                <a:cubicBezTo>
                  <a:pt x="376" y="745"/>
                  <a:pt x="375" y="746"/>
                  <a:pt x="375" y="747"/>
                </a:cubicBezTo>
                <a:cubicBezTo>
                  <a:pt x="375" y="747"/>
                  <a:pt x="374" y="749"/>
                  <a:pt x="374" y="749"/>
                </a:cubicBezTo>
                <a:cubicBezTo>
                  <a:pt x="374" y="749"/>
                  <a:pt x="374" y="751"/>
                  <a:pt x="374" y="751"/>
                </a:cubicBezTo>
                <a:cubicBezTo>
                  <a:pt x="375" y="752"/>
                  <a:pt x="375" y="753"/>
                  <a:pt x="375" y="753"/>
                </a:cubicBezTo>
                <a:cubicBezTo>
                  <a:pt x="375" y="753"/>
                  <a:pt x="374" y="754"/>
                  <a:pt x="374" y="754"/>
                </a:cubicBezTo>
                <a:cubicBezTo>
                  <a:pt x="374" y="754"/>
                  <a:pt x="374" y="755"/>
                  <a:pt x="374" y="755"/>
                </a:cubicBezTo>
                <a:cubicBezTo>
                  <a:pt x="374" y="756"/>
                  <a:pt x="375" y="757"/>
                  <a:pt x="375" y="757"/>
                </a:cubicBezTo>
                <a:cubicBezTo>
                  <a:pt x="375" y="757"/>
                  <a:pt x="375" y="758"/>
                  <a:pt x="375" y="758"/>
                </a:cubicBezTo>
                <a:cubicBezTo>
                  <a:pt x="374" y="759"/>
                  <a:pt x="373" y="760"/>
                  <a:pt x="373" y="760"/>
                </a:cubicBezTo>
                <a:cubicBezTo>
                  <a:pt x="373" y="761"/>
                  <a:pt x="373" y="762"/>
                  <a:pt x="373" y="763"/>
                </a:cubicBezTo>
                <a:cubicBezTo>
                  <a:pt x="373" y="764"/>
                  <a:pt x="373" y="766"/>
                  <a:pt x="373" y="766"/>
                </a:cubicBezTo>
                <a:cubicBezTo>
                  <a:pt x="373" y="767"/>
                  <a:pt x="373" y="767"/>
                  <a:pt x="373" y="767"/>
                </a:cubicBezTo>
                <a:cubicBezTo>
                  <a:pt x="373" y="768"/>
                  <a:pt x="373" y="768"/>
                  <a:pt x="373" y="768"/>
                </a:cubicBezTo>
                <a:cubicBezTo>
                  <a:pt x="372" y="769"/>
                  <a:pt x="372" y="770"/>
                  <a:pt x="372" y="770"/>
                </a:cubicBezTo>
                <a:cubicBezTo>
                  <a:pt x="372" y="770"/>
                  <a:pt x="372" y="771"/>
                  <a:pt x="371" y="771"/>
                </a:cubicBezTo>
                <a:cubicBezTo>
                  <a:pt x="371" y="771"/>
                  <a:pt x="370" y="773"/>
                  <a:pt x="369" y="773"/>
                </a:cubicBezTo>
                <a:cubicBezTo>
                  <a:pt x="369" y="773"/>
                  <a:pt x="369" y="774"/>
                  <a:pt x="370" y="774"/>
                </a:cubicBezTo>
                <a:cubicBezTo>
                  <a:pt x="370" y="775"/>
                  <a:pt x="370" y="774"/>
                  <a:pt x="371" y="774"/>
                </a:cubicBezTo>
                <a:cubicBezTo>
                  <a:pt x="371" y="774"/>
                  <a:pt x="372" y="773"/>
                  <a:pt x="372" y="773"/>
                </a:cubicBezTo>
                <a:cubicBezTo>
                  <a:pt x="372" y="773"/>
                  <a:pt x="372" y="773"/>
                  <a:pt x="372" y="773"/>
                </a:cubicBezTo>
                <a:cubicBezTo>
                  <a:pt x="372" y="774"/>
                  <a:pt x="372" y="774"/>
                  <a:pt x="373" y="775"/>
                </a:cubicBezTo>
                <a:cubicBezTo>
                  <a:pt x="373" y="776"/>
                  <a:pt x="374" y="777"/>
                  <a:pt x="374" y="777"/>
                </a:cubicBezTo>
                <a:cubicBezTo>
                  <a:pt x="373" y="778"/>
                  <a:pt x="372" y="780"/>
                  <a:pt x="372" y="780"/>
                </a:cubicBezTo>
                <a:cubicBezTo>
                  <a:pt x="371" y="781"/>
                  <a:pt x="371" y="783"/>
                  <a:pt x="371" y="784"/>
                </a:cubicBezTo>
                <a:cubicBezTo>
                  <a:pt x="371" y="784"/>
                  <a:pt x="371" y="787"/>
                  <a:pt x="370" y="788"/>
                </a:cubicBezTo>
                <a:cubicBezTo>
                  <a:pt x="370" y="789"/>
                  <a:pt x="370" y="791"/>
                  <a:pt x="369" y="791"/>
                </a:cubicBezTo>
                <a:cubicBezTo>
                  <a:pt x="369" y="792"/>
                  <a:pt x="369" y="794"/>
                  <a:pt x="369" y="794"/>
                </a:cubicBezTo>
                <a:cubicBezTo>
                  <a:pt x="368" y="795"/>
                  <a:pt x="368" y="796"/>
                  <a:pt x="368" y="797"/>
                </a:cubicBezTo>
                <a:cubicBezTo>
                  <a:pt x="368" y="797"/>
                  <a:pt x="368" y="798"/>
                  <a:pt x="368" y="799"/>
                </a:cubicBezTo>
                <a:cubicBezTo>
                  <a:pt x="368" y="799"/>
                  <a:pt x="368" y="801"/>
                  <a:pt x="368" y="801"/>
                </a:cubicBezTo>
                <a:cubicBezTo>
                  <a:pt x="367" y="802"/>
                  <a:pt x="367" y="802"/>
                  <a:pt x="367" y="803"/>
                </a:cubicBezTo>
                <a:cubicBezTo>
                  <a:pt x="367" y="803"/>
                  <a:pt x="367" y="804"/>
                  <a:pt x="367" y="805"/>
                </a:cubicBezTo>
                <a:cubicBezTo>
                  <a:pt x="367" y="805"/>
                  <a:pt x="367" y="806"/>
                  <a:pt x="367" y="807"/>
                </a:cubicBezTo>
                <a:cubicBezTo>
                  <a:pt x="367" y="807"/>
                  <a:pt x="368" y="809"/>
                  <a:pt x="368" y="809"/>
                </a:cubicBezTo>
                <a:cubicBezTo>
                  <a:pt x="369" y="810"/>
                  <a:pt x="370" y="813"/>
                  <a:pt x="370" y="814"/>
                </a:cubicBezTo>
                <a:cubicBezTo>
                  <a:pt x="371" y="814"/>
                  <a:pt x="372" y="815"/>
                  <a:pt x="372" y="816"/>
                </a:cubicBezTo>
                <a:cubicBezTo>
                  <a:pt x="372" y="816"/>
                  <a:pt x="373" y="818"/>
                  <a:pt x="375" y="818"/>
                </a:cubicBezTo>
                <a:cubicBezTo>
                  <a:pt x="376" y="819"/>
                  <a:pt x="377" y="819"/>
                  <a:pt x="378" y="819"/>
                </a:cubicBezTo>
                <a:cubicBezTo>
                  <a:pt x="379" y="819"/>
                  <a:pt x="381" y="819"/>
                  <a:pt x="381" y="819"/>
                </a:cubicBezTo>
                <a:cubicBezTo>
                  <a:pt x="382" y="819"/>
                  <a:pt x="382" y="819"/>
                  <a:pt x="382" y="820"/>
                </a:cubicBezTo>
                <a:cubicBezTo>
                  <a:pt x="382" y="821"/>
                  <a:pt x="381" y="822"/>
                  <a:pt x="381" y="823"/>
                </a:cubicBezTo>
                <a:cubicBezTo>
                  <a:pt x="380" y="824"/>
                  <a:pt x="380" y="825"/>
                  <a:pt x="378" y="825"/>
                </a:cubicBezTo>
                <a:cubicBezTo>
                  <a:pt x="377" y="826"/>
                  <a:pt x="376" y="826"/>
                  <a:pt x="375" y="827"/>
                </a:cubicBezTo>
                <a:cubicBezTo>
                  <a:pt x="374" y="828"/>
                  <a:pt x="373" y="828"/>
                  <a:pt x="373" y="830"/>
                </a:cubicBezTo>
                <a:cubicBezTo>
                  <a:pt x="373" y="831"/>
                  <a:pt x="372" y="833"/>
                  <a:pt x="372" y="833"/>
                </a:cubicBezTo>
                <a:cubicBezTo>
                  <a:pt x="373" y="835"/>
                  <a:pt x="373" y="837"/>
                  <a:pt x="374" y="837"/>
                </a:cubicBezTo>
                <a:cubicBezTo>
                  <a:pt x="374" y="838"/>
                  <a:pt x="375" y="839"/>
                  <a:pt x="376" y="840"/>
                </a:cubicBezTo>
                <a:cubicBezTo>
                  <a:pt x="377" y="841"/>
                  <a:pt x="377" y="841"/>
                  <a:pt x="378" y="841"/>
                </a:cubicBezTo>
                <a:cubicBezTo>
                  <a:pt x="379" y="841"/>
                  <a:pt x="380" y="841"/>
                  <a:pt x="380" y="841"/>
                </a:cubicBezTo>
                <a:cubicBezTo>
                  <a:pt x="380" y="840"/>
                  <a:pt x="380" y="840"/>
                  <a:pt x="380" y="841"/>
                </a:cubicBezTo>
                <a:cubicBezTo>
                  <a:pt x="380" y="841"/>
                  <a:pt x="380" y="841"/>
                  <a:pt x="381" y="842"/>
                </a:cubicBezTo>
                <a:cubicBezTo>
                  <a:pt x="381" y="842"/>
                  <a:pt x="381" y="843"/>
                  <a:pt x="381" y="843"/>
                </a:cubicBezTo>
                <a:cubicBezTo>
                  <a:pt x="381" y="843"/>
                  <a:pt x="380" y="845"/>
                  <a:pt x="380" y="846"/>
                </a:cubicBezTo>
                <a:cubicBezTo>
                  <a:pt x="380" y="846"/>
                  <a:pt x="379" y="848"/>
                  <a:pt x="379" y="848"/>
                </a:cubicBezTo>
                <a:cubicBezTo>
                  <a:pt x="379" y="849"/>
                  <a:pt x="378" y="850"/>
                  <a:pt x="378" y="851"/>
                </a:cubicBezTo>
                <a:cubicBezTo>
                  <a:pt x="377" y="852"/>
                  <a:pt x="376" y="853"/>
                  <a:pt x="376" y="854"/>
                </a:cubicBezTo>
                <a:cubicBezTo>
                  <a:pt x="376" y="855"/>
                  <a:pt x="375" y="858"/>
                  <a:pt x="375" y="859"/>
                </a:cubicBezTo>
                <a:cubicBezTo>
                  <a:pt x="375" y="860"/>
                  <a:pt x="375" y="861"/>
                  <a:pt x="375" y="861"/>
                </a:cubicBezTo>
                <a:cubicBezTo>
                  <a:pt x="374" y="862"/>
                  <a:pt x="374" y="862"/>
                  <a:pt x="374" y="863"/>
                </a:cubicBezTo>
                <a:cubicBezTo>
                  <a:pt x="374" y="864"/>
                  <a:pt x="375" y="865"/>
                  <a:pt x="375" y="865"/>
                </a:cubicBezTo>
                <a:cubicBezTo>
                  <a:pt x="375" y="866"/>
                  <a:pt x="375" y="869"/>
                  <a:pt x="375" y="870"/>
                </a:cubicBezTo>
                <a:cubicBezTo>
                  <a:pt x="375" y="871"/>
                  <a:pt x="376" y="873"/>
                  <a:pt x="376" y="873"/>
                </a:cubicBezTo>
                <a:cubicBezTo>
                  <a:pt x="376" y="874"/>
                  <a:pt x="377" y="875"/>
                  <a:pt x="378" y="876"/>
                </a:cubicBezTo>
                <a:cubicBezTo>
                  <a:pt x="380" y="876"/>
                  <a:pt x="383" y="877"/>
                  <a:pt x="384" y="877"/>
                </a:cubicBezTo>
                <a:cubicBezTo>
                  <a:pt x="385" y="877"/>
                  <a:pt x="389" y="877"/>
                  <a:pt x="390" y="877"/>
                </a:cubicBezTo>
                <a:cubicBezTo>
                  <a:pt x="391" y="877"/>
                  <a:pt x="396" y="878"/>
                  <a:pt x="397" y="878"/>
                </a:cubicBezTo>
                <a:cubicBezTo>
                  <a:pt x="397" y="878"/>
                  <a:pt x="403" y="878"/>
                  <a:pt x="405" y="877"/>
                </a:cubicBezTo>
                <a:cubicBezTo>
                  <a:pt x="406" y="877"/>
                  <a:pt x="409" y="877"/>
                  <a:pt x="409" y="877"/>
                </a:cubicBezTo>
                <a:cubicBezTo>
                  <a:pt x="410" y="877"/>
                  <a:pt x="411" y="876"/>
                  <a:pt x="412" y="875"/>
                </a:cubicBezTo>
                <a:cubicBezTo>
                  <a:pt x="413" y="875"/>
                  <a:pt x="414" y="873"/>
                  <a:pt x="414" y="872"/>
                </a:cubicBezTo>
                <a:cubicBezTo>
                  <a:pt x="414" y="872"/>
                  <a:pt x="414" y="869"/>
                  <a:pt x="414" y="869"/>
                </a:cubicBezTo>
                <a:cubicBezTo>
                  <a:pt x="414" y="868"/>
                  <a:pt x="414" y="865"/>
                  <a:pt x="414" y="865"/>
                </a:cubicBezTo>
                <a:cubicBezTo>
                  <a:pt x="414" y="864"/>
                  <a:pt x="414" y="864"/>
                  <a:pt x="414" y="863"/>
                </a:cubicBezTo>
                <a:cubicBezTo>
                  <a:pt x="413" y="862"/>
                  <a:pt x="413" y="862"/>
                  <a:pt x="413" y="861"/>
                </a:cubicBezTo>
                <a:cubicBezTo>
                  <a:pt x="413" y="860"/>
                  <a:pt x="413" y="860"/>
                  <a:pt x="413" y="859"/>
                </a:cubicBezTo>
                <a:cubicBezTo>
                  <a:pt x="413" y="858"/>
                  <a:pt x="413" y="857"/>
                  <a:pt x="414" y="856"/>
                </a:cubicBezTo>
                <a:cubicBezTo>
                  <a:pt x="414" y="856"/>
                  <a:pt x="414" y="855"/>
                  <a:pt x="414" y="854"/>
                </a:cubicBezTo>
                <a:cubicBezTo>
                  <a:pt x="414" y="853"/>
                  <a:pt x="414" y="848"/>
                  <a:pt x="414" y="848"/>
                </a:cubicBezTo>
                <a:cubicBezTo>
                  <a:pt x="414" y="848"/>
                  <a:pt x="415" y="848"/>
                  <a:pt x="415" y="849"/>
                </a:cubicBezTo>
                <a:cubicBezTo>
                  <a:pt x="415" y="849"/>
                  <a:pt x="415" y="850"/>
                  <a:pt x="415" y="850"/>
                </a:cubicBezTo>
                <a:cubicBezTo>
                  <a:pt x="416" y="850"/>
                  <a:pt x="416" y="850"/>
                  <a:pt x="417" y="848"/>
                </a:cubicBezTo>
                <a:cubicBezTo>
                  <a:pt x="417" y="847"/>
                  <a:pt x="418" y="845"/>
                  <a:pt x="418" y="844"/>
                </a:cubicBezTo>
                <a:cubicBezTo>
                  <a:pt x="418" y="844"/>
                  <a:pt x="418" y="842"/>
                  <a:pt x="418" y="842"/>
                </a:cubicBezTo>
                <a:cubicBezTo>
                  <a:pt x="419" y="841"/>
                  <a:pt x="419" y="841"/>
                  <a:pt x="419" y="840"/>
                </a:cubicBezTo>
                <a:cubicBezTo>
                  <a:pt x="419" y="839"/>
                  <a:pt x="419" y="839"/>
                  <a:pt x="420" y="839"/>
                </a:cubicBezTo>
                <a:cubicBezTo>
                  <a:pt x="420" y="839"/>
                  <a:pt x="421" y="840"/>
                  <a:pt x="422" y="840"/>
                </a:cubicBezTo>
                <a:cubicBezTo>
                  <a:pt x="422" y="840"/>
                  <a:pt x="423" y="840"/>
                  <a:pt x="424" y="839"/>
                </a:cubicBezTo>
                <a:cubicBezTo>
                  <a:pt x="425" y="839"/>
                  <a:pt x="426" y="838"/>
                  <a:pt x="426" y="837"/>
                </a:cubicBezTo>
                <a:cubicBezTo>
                  <a:pt x="426" y="836"/>
                  <a:pt x="427" y="836"/>
                  <a:pt x="427" y="836"/>
                </a:cubicBezTo>
                <a:cubicBezTo>
                  <a:pt x="427" y="835"/>
                  <a:pt x="427" y="834"/>
                  <a:pt x="427" y="834"/>
                </a:cubicBezTo>
                <a:cubicBezTo>
                  <a:pt x="427" y="833"/>
                  <a:pt x="428" y="831"/>
                  <a:pt x="428" y="831"/>
                </a:cubicBezTo>
                <a:cubicBezTo>
                  <a:pt x="428" y="831"/>
                  <a:pt x="428" y="826"/>
                  <a:pt x="427" y="826"/>
                </a:cubicBezTo>
                <a:cubicBezTo>
                  <a:pt x="427" y="825"/>
                  <a:pt x="427" y="822"/>
                  <a:pt x="427" y="822"/>
                </a:cubicBezTo>
                <a:cubicBezTo>
                  <a:pt x="427" y="821"/>
                  <a:pt x="427" y="820"/>
                  <a:pt x="427" y="819"/>
                </a:cubicBezTo>
                <a:cubicBezTo>
                  <a:pt x="427" y="819"/>
                  <a:pt x="429" y="814"/>
                  <a:pt x="429" y="814"/>
                </a:cubicBezTo>
                <a:cubicBezTo>
                  <a:pt x="429" y="814"/>
                  <a:pt x="431" y="811"/>
                  <a:pt x="431" y="809"/>
                </a:cubicBezTo>
                <a:cubicBezTo>
                  <a:pt x="431" y="808"/>
                  <a:pt x="432" y="807"/>
                  <a:pt x="432" y="806"/>
                </a:cubicBezTo>
                <a:cubicBezTo>
                  <a:pt x="432" y="806"/>
                  <a:pt x="433" y="803"/>
                  <a:pt x="433" y="803"/>
                </a:cubicBezTo>
                <a:cubicBezTo>
                  <a:pt x="433" y="802"/>
                  <a:pt x="433" y="799"/>
                  <a:pt x="433" y="798"/>
                </a:cubicBezTo>
                <a:cubicBezTo>
                  <a:pt x="433" y="797"/>
                  <a:pt x="433" y="794"/>
                  <a:pt x="433" y="794"/>
                </a:cubicBezTo>
                <a:cubicBezTo>
                  <a:pt x="433" y="793"/>
                  <a:pt x="432" y="792"/>
                  <a:pt x="431" y="791"/>
                </a:cubicBezTo>
                <a:cubicBezTo>
                  <a:pt x="430" y="791"/>
                  <a:pt x="430" y="791"/>
                  <a:pt x="430" y="790"/>
                </a:cubicBezTo>
                <a:cubicBezTo>
                  <a:pt x="429" y="789"/>
                  <a:pt x="429" y="789"/>
                  <a:pt x="428" y="789"/>
                </a:cubicBezTo>
                <a:cubicBezTo>
                  <a:pt x="428" y="788"/>
                  <a:pt x="428" y="787"/>
                  <a:pt x="428" y="786"/>
                </a:cubicBezTo>
                <a:cubicBezTo>
                  <a:pt x="427" y="786"/>
                  <a:pt x="427" y="783"/>
                  <a:pt x="426" y="783"/>
                </a:cubicBezTo>
                <a:cubicBezTo>
                  <a:pt x="426" y="783"/>
                  <a:pt x="426" y="782"/>
                  <a:pt x="426" y="782"/>
                </a:cubicBezTo>
                <a:cubicBezTo>
                  <a:pt x="426" y="782"/>
                  <a:pt x="425" y="780"/>
                  <a:pt x="426" y="779"/>
                </a:cubicBezTo>
                <a:cubicBezTo>
                  <a:pt x="426" y="777"/>
                  <a:pt x="426" y="774"/>
                  <a:pt x="425" y="773"/>
                </a:cubicBezTo>
                <a:cubicBezTo>
                  <a:pt x="425" y="772"/>
                  <a:pt x="425" y="771"/>
                  <a:pt x="424" y="771"/>
                </a:cubicBezTo>
                <a:cubicBezTo>
                  <a:pt x="424" y="770"/>
                  <a:pt x="424" y="770"/>
                  <a:pt x="424" y="769"/>
                </a:cubicBezTo>
                <a:cubicBezTo>
                  <a:pt x="424" y="769"/>
                  <a:pt x="424" y="768"/>
                  <a:pt x="424" y="767"/>
                </a:cubicBezTo>
                <a:cubicBezTo>
                  <a:pt x="424" y="767"/>
                  <a:pt x="424" y="765"/>
                  <a:pt x="424" y="764"/>
                </a:cubicBezTo>
                <a:cubicBezTo>
                  <a:pt x="424" y="764"/>
                  <a:pt x="424" y="762"/>
                  <a:pt x="424" y="762"/>
                </a:cubicBezTo>
                <a:cubicBezTo>
                  <a:pt x="423" y="762"/>
                  <a:pt x="423" y="761"/>
                  <a:pt x="423" y="760"/>
                </a:cubicBezTo>
                <a:cubicBezTo>
                  <a:pt x="423" y="759"/>
                  <a:pt x="423" y="759"/>
                  <a:pt x="424" y="759"/>
                </a:cubicBezTo>
                <a:cubicBezTo>
                  <a:pt x="424" y="758"/>
                  <a:pt x="425" y="757"/>
                  <a:pt x="425" y="756"/>
                </a:cubicBezTo>
                <a:cubicBezTo>
                  <a:pt x="425" y="756"/>
                  <a:pt x="426" y="753"/>
                  <a:pt x="425" y="753"/>
                </a:cubicBezTo>
                <a:cubicBezTo>
                  <a:pt x="426" y="752"/>
                  <a:pt x="427" y="751"/>
                  <a:pt x="427" y="750"/>
                </a:cubicBezTo>
                <a:cubicBezTo>
                  <a:pt x="427" y="749"/>
                  <a:pt x="428" y="747"/>
                  <a:pt x="428" y="747"/>
                </a:cubicBezTo>
                <a:cubicBezTo>
                  <a:pt x="428" y="746"/>
                  <a:pt x="428" y="745"/>
                  <a:pt x="428" y="745"/>
                </a:cubicBezTo>
                <a:cubicBezTo>
                  <a:pt x="429" y="744"/>
                  <a:pt x="429" y="743"/>
                  <a:pt x="429" y="742"/>
                </a:cubicBezTo>
                <a:cubicBezTo>
                  <a:pt x="429" y="741"/>
                  <a:pt x="429" y="739"/>
                  <a:pt x="430" y="739"/>
                </a:cubicBezTo>
                <a:cubicBezTo>
                  <a:pt x="430" y="738"/>
                  <a:pt x="430" y="737"/>
                  <a:pt x="431" y="735"/>
                </a:cubicBezTo>
                <a:cubicBezTo>
                  <a:pt x="431" y="735"/>
                  <a:pt x="432" y="731"/>
                  <a:pt x="433" y="728"/>
                </a:cubicBezTo>
                <a:cubicBezTo>
                  <a:pt x="433" y="726"/>
                  <a:pt x="433" y="723"/>
                  <a:pt x="434" y="722"/>
                </a:cubicBezTo>
                <a:cubicBezTo>
                  <a:pt x="434" y="721"/>
                  <a:pt x="434" y="717"/>
                  <a:pt x="434" y="716"/>
                </a:cubicBezTo>
                <a:cubicBezTo>
                  <a:pt x="434" y="715"/>
                  <a:pt x="435" y="710"/>
                  <a:pt x="435" y="709"/>
                </a:cubicBezTo>
                <a:cubicBezTo>
                  <a:pt x="435" y="709"/>
                  <a:pt x="435" y="706"/>
                  <a:pt x="435" y="705"/>
                </a:cubicBezTo>
                <a:cubicBezTo>
                  <a:pt x="436" y="705"/>
                  <a:pt x="436" y="704"/>
                  <a:pt x="436" y="704"/>
                </a:cubicBezTo>
                <a:cubicBezTo>
                  <a:pt x="437" y="705"/>
                  <a:pt x="436" y="705"/>
                  <a:pt x="436" y="706"/>
                </a:cubicBezTo>
                <a:cubicBezTo>
                  <a:pt x="436" y="706"/>
                  <a:pt x="437" y="709"/>
                  <a:pt x="437" y="710"/>
                </a:cubicBezTo>
                <a:cubicBezTo>
                  <a:pt x="437" y="710"/>
                  <a:pt x="437" y="713"/>
                  <a:pt x="437" y="714"/>
                </a:cubicBezTo>
                <a:cubicBezTo>
                  <a:pt x="437" y="715"/>
                  <a:pt x="438" y="720"/>
                  <a:pt x="438" y="720"/>
                </a:cubicBezTo>
                <a:cubicBezTo>
                  <a:pt x="438" y="721"/>
                  <a:pt x="439" y="723"/>
                  <a:pt x="439" y="723"/>
                </a:cubicBezTo>
                <a:cubicBezTo>
                  <a:pt x="439" y="724"/>
                  <a:pt x="439" y="729"/>
                  <a:pt x="439" y="730"/>
                </a:cubicBezTo>
                <a:cubicBezTo>
                  <a:pt x="439" y="731"/>
                  <a:pt x="439" y="735"/>
                  <a:pt x="440" y="736"/>
                </a:cubicBezTo>
                <a:cubicBezTo>
                  <a:pt x="440" y="737"/>
                  <a:pt x="440" y="740"/>
                  <a:pt x="441" y="740"/>
                </a:cubicBezTo>
                <a:cubicBezTo>
                  <a:pt x="441" y="741"/>
                  <a:pt x="441" y="747"/>
                  <a:pt x="441" y="747"/>
                </a:cubicBezTo>
                <a:cubicBezTo>
                  <a:pt x="442" y="748"/>
                  <a:pt x="442" y="749"/>
                  <a:pt x="442" y="749"/>
                </a:cubicBezTo>
                <a:cubicBezTo>
                  <a:pt x="442" y="750"/>
                  <a:pt x="442" y="751"/>
                  <a:pt x="442" y="752"/>
                </a:cubicBezTo>
                <a:cubicBezTo>
                  <a:pt x="443" y="753"/>
                  <a:pt x="443" y="756"/>
                  <a:pt x="443" y="756"/>
                </a:cubicBezTo>
                <a:cubicBezTo>
                  <a:pt x="443" y="756"/>
                  <a:pt x="444" y="758"/>
                  <a:pt x="444" y="759"/>
                </a:cubicBezTo>
                <a:cubicBezTo>
                  <a:pt x="444" y="760"/>
                  <a:pt x="445" y="761"/>
                  <a:pt x="445" y="761"/>
                </a:cubicBezTo>
                <a:cubicBezTo>
                  <a:pt x="445" y="762"/>
                  <a:pt x="445" y="762"/>
                  <a:pt x="445" y="762"/>
                </a:cubicBezTo>
                <a:cubicBezTo>
                  <a:pt x="445" y="762"/>
                  <a:pt x="445" y="764"/>
                  <a:pt x="444" y="764"/>
                </a:cubicBezTo>
                <a:cubicBezTo>
                  <a:pt x="444" y="765"/>
                  <a:pt x="444" y="766"/>
                  <a:pt x="444" y="766"/>
                </a:cubicBezTo>
                <a:cubicBezTo>
                  <a:pt x="444" y="767"/>
                  <a:pt x="443" y="769"/>
                  <a:pt x="443" y="769"/>
                </a:cubicBezTo>
                <a:cubicBezTo>
                  <a:pt x="443" y="770"/>
                  <a:pt x="443" y="771"/>
                  <a:pt x="443" y="771"/>
                </a:cubicBezTo>
                <a:cubicBezTo>
                  <a:pt x="443" y="771"/>
                  <a:pt x="443" y="771"/>
                  <a:pt x="443" y="772"/>
                </a:cubicBezTo>
                <a:cubicBezTo>
                  <a:pt x="443" y="772"/>
                  <a:pt x="443" y="772"/>
                  <a:pt x="443" y="773"/>
                </a:cubicBezTo>
                <a:cubicBezTo>
                  <a:pt x="443" y="773"/>
                  <a:pt x="443" y="774"/>
                  <a:pt x="444" y="774"/>
                </a:cubicBezTo>
                <a:cubicBezTo>
                  <a:pt x="444" y="774"/>
                  <a:pt x="444" y="776"/>
                  <a:pt x="444" y="776"/>
                </a:cubicBezTo>
                <a:cubicBezTo>
                  <a:pt x="444" y="777"/>
                  <a:pt x="444" y="777"/>
                  <a:pt x="444" y="777"/>
                </a:cubicBezTo>
                <a:cubicBezTo>
                  <a:pt x="444" y="778"/>
                  <a:pt x="444" y="778"/>
                  <a:pt x="444" y="779"/>
                </a:cubicBezTo>
                <a:cubicBezTo>
                  <a:pt x="444" y="779"/>
                  <a:pt x="444" y="780"/>
                  <a:pt x="444" y="781"/>
                </a:cubicBezTo>
                <a:cubicBezTo>
                  <a:pt x="444" y="781"/>
                  <a:pt x="444" y="783"/>
                  <a:pt x="444" y="783"/>
                </a:cubicBezTo>
                <a:cubicBezTo>
                  <a:pt x="444" y="784"/>
                  <a:pt x="445" y="785"/>
                  <a:pt x="445" y="785"/>
                </a:cubicBezTo>
                <a:cubicBezTo>
                  <a:pt x="445" y="786"/>
                  <a:pt x="445" y="787"/>
                  <a:pt x="445" y="788"/>
                </a:cubicBezTo>
                <a:cubicBezTo>
                  <a:pt x="445" y="788"/>
                  <a:pt x="446" y="790"/>
                  <a:pt x="449" y="793"/>
                </a:cubicBezTo>
                <a:cubicBezTo>
                  <a:pt x="449" y="793"/>
                  <a:pt x="449" y="794"/>
                  <a:pt x="450" y="794"/>
                </a:cubicBezTo>
                <a:cubicBezTo>
                  <a:pt x="450" y="795"/>
                  <a:pt x="450" y="798"/>
                  <a:pt x="450" y="798"/>
                </a:cubicBezTo>
                <a:cubicBezTo>
                  <a:pt x="450" y="799"/>
                  <a:pt x="450" y="803"/>
                  <a:pt x="450" y="804"/>
                </a:cubicBezTo>
                <a:cubicBezTo>
                  <a:pt x="450" y="804"/>
                  <a:pt x="450" y="806"/>
                  <a:pt x="450" y="806"/>
                </a:cubicBezTo>
                <a:cubicBezTo>
                  <a:pt x="450" y="807"/>
                  <a:pt x="451" y="810"/>
                  <a:pt x="452" y="810"/>
                </a:cubicBezTo>
                <a:cubicBezTo>
                  <a:pt x="452" y="811"/>
                  <a:pt x="453" y="811"/>
                  <a:pt x="453" y="811"/>
                </a:cubicBezTo>
                <a:cubicBezTo>
                  <a:pt x="454" y="812"/>
                  <a:pt x="455" y="813"/>
                  <a:pt x="455" y="813"/>
                </a:cubicBezTo>
                <a:cubicBezTo>
                  <a:pt x="455" y="814"/>
                  <a:pt x="455" y="814"/>
                  <a:pt x="456" y="814"/>
                </a:cubicBezTo>
                <a:cubicBezTo>
                  <a:pt x="456" y="815"/>
                  <a:pt x="456" y="815"/>
                  <a:pt x="456" y="816"/>
                </a:cubicBezTo>
                <a:cubicBezTo>
                  <a:pt x="456" y="816"/>
                  <a:pt x="456" y="817"/>
                  <a:pt x="456" y="817"/>
                </a:cubicBezTo>
                <a:cubicBezTo>
                  <a:pt x="456" y="817"/>
                  <a:pt x="456" y="818"/>
                  <a:pt x="456" y="818"/>
                </a:cubicBezTo>
                <a:cubicBezTo>
                  <a:pt x="456" y="819"/>
                  <a:pt x="457" y="819"/>
                  <a:pt x="457" y="819"/>
                </a:cubicBezTo>
                <a:cubicBezTo>
                  <a:pt x="456" y="820"/>
                  <a:pt x="455" y="821"/>
                  <a:pt x="454" y="821"/>
                </a:cubicBezTo>
                <a:cubicBezTo>
                  <a:pt x="454" y="822"/>
                  <a:pt x="454" y="822"/>
                  <a:pt x="454" y="822"/>
                </a:cubicBezTo>
                <a:cubicBezTo>
                  <a:pt x="454" y="823"/>
                  <a:pt x="454" y="824"/>
                  <a:pt x="454" y="824"/>
                </a:cubicBezTo>
                <a:cubicBezTo>
                  <a:pt x="453" y="824"/>
                  <a:pt x="453" y="825"/>
                  <a:pt x="453" y="826"/>
                </a:cubicBezTo>
                <a:cubicBezTo>
                  <a:pt x="453" y="826"/>
                  <a:pt x="454" y="828"/>
                  <a:pt x="453" y="828"/>
                </a:cubicBezTo>
                <a:cubicBezTo>
                  <a:pt x="454" y="829"/>
                  <a:pt x="454" y="831"/>
                  <a:pt x="455" y="831"/>
                </a:cubicBezTo>
                <a:cubicBezTo>
                  <a:pt x="455" y="832"/>
                  <a:pt x="457" y="835"/>
                  <a:pt x="457" y="835"/>
                </a:cubicBezTo>
                <a:cubicBezTo>
                  <a:pt x="458" y="836"/>
                  <a:pt x="459" y="837"/>
                  <a:pt x="460" y="838"/>
                </a:cubicBezTo>
                <a:cubicBezTo>
                  <a:pt x="460" y="839"/>
                  <a:pt x="460" y="840"/>
                  <a:pt x="461" y="840"/>
                </a:cubicBezTo>
                <a:cubicBezTo>
                  <a:pt x="461" y="841"/>
                  <a:pt x="461" y="842"/>
                  <a:pt x="461" y="842"/>
                </a:cubicBezTo>
                <a:cubicBezTo>
                  <a:pt x="461" y="843"/>
                  <a:pt x="461" y="844"/>
                  <a:pt x="461" y="844"/>
                </a:cubicBezTo>
                <a:cubicBezTo>
                  <a:pt x="461" y="844"/>
                  <a:pt x="461" y="846"/>
                  <a:pt x="461" y="846"/>
                </a:cubicBezTo>
                <a:cubicBezTo>
                  <a:pt x="462" y="847"/>
                  <a:pt x="462" y="847"/>
                  <a:pt x="461" y="848"/>
                </a:cubicBezTo>
                <a:cubicBezTo>
                  <a:pt x="461" y="848"/>
                  <a:pt x="461" y="853"/>
                  <a:pt x="462" y="854"/>
                </a:cubicBezTo>
                <a:cubicBezTo>
                  <a:pt x="462" y="855"/>
                  <a:pt x="463" y="856"/>
                  <a:pt x="464" y="856"/>
                </a:cubicBezTo>
                <a:cubicBezTo>
                  <a:pt x="464" y="857"/>
                  <a:pt x="469" y="860"/>
                  <a:pt x="470" y="860"/>
                </a:cubicBezTo>
                <a:cubicBezTo>
                  <a:pt x="471" y="860"/>
                  <a:pt x="475" y="862"/>
                  <a:pt x="478" y="862"/>
                </a:cubicBezTo>
                <a:cubicBezTo>
                  <a:pt x="479" y="861"/>
                  <a:pt x="480" y="861"/>
                  <a:pt x="481" y="861"/>
                </a:cubicBezTo>
                <a:cubicBezTo>
                  <a:pt x="482" y="860"/>
                  <a:pt x="483" y="860"/>
                  <a:pt x="484" y="861"/>
                </a:cubicBezTo>
                <a:cubicBezTo>
                  <a:pt x="484" y="861"/>
                  <a:pt x="485" y="862"/>
                  <a:pt x="486" y="863"/>
                </a:cubicBezTo>
                <a:cubicBezTo>
                  <a:pt x="486" y="864"/>
                  <a:pt x="487" y="865"/>
                  <a:pt x="488" y="866"/>
                </a:cubicBezTo>
                <a:cubicBezTo>
                  <a:pt x="489" y="868"/>
                  <a:pt x="490" y="868"/>
                  <a:pt x="492" y="869"/>
                </a:cubicBezTo>
                <a:cubicBezTo>
                  <a:pt x="494" y="870"/>
                  <a:pt x="498" y="871"/>
                  <a:pt x="500" y="871"/>
                </a:cubicBezTo>
                <a:cubicBezTo>
                  <a:pt x="503" y="872"/>
                  <a:pt x="505" y="872"/>
                  <a:pt x="508" y="872"/>
                </a:cubicBezTo>
                <a:cubicBezTo>
                  <a:pt x="510" y="871"/>
                  <a:pt x="514" y="871"/>
                  <a:pt x="516" y="871"/>
                </a:cubicBezTo>
                <a:cubicBezTo>
                  <a:pt x="517" y="870"/>
                  <a:pt x="522" y="869"/>
                  <a:pt x="523" y="869"/>
                </a:cubicBezTo>
                <a:cubicBezTo>
                  <a:pt x="524" y="868"/>
                  <a:pt x="525" y="868"/>
                  <a:pt x="527" y="867"/>
                </a:cubicBezTo>
                <a:cubicBezTo>
                  <a:pt x="528" y="866"/>
                  <a:pt x="528" y="866"/>
                  <a:pt x="528" y="865"/>
                </a:cubicBezTo>
                <a:cubicBezTo>
                  <a:pt x="528" y="864"/>
                  <a:pt x="528" y="862"/>
                  <a:pt x="527" y="862"/>
                </a:cubicBezTo>
                <a:cubicBezTo>
                  <a:pt x="527" y="861"/>
                  <a:pt x="528" y="860"/>
                  <a:pt x="528" y="859"/>
                </a:cubicBezTo>
                <a:cubicBezTo>
                  <a:pt x="528" y="859"/>
                  <a:pt x="527" y="857"/>
                  <a:pt x="527" y="856"/>
                </a:cubicBezTo>
                <a:cubicBezTo>
                  <a:pt x="527" y="856"/>
                  <a:pt x="526" y="855"/>
                  <a:pt x="526" y="855"/>
                </a:cubicBezTo>
                <a:cubicBezTo>
                  <a:pt x="526" y="855"/>
                  <a:pt x="523" y="851"/>
                  <a:pt x="523" y="851"/>
                </a:cubicBezTo>
                <a:cubicBezTo>
                  <a:pt x="522" y="851"/>
                  <a:pt x="522" y="851"/>
                  <a:pt x="521" y="850"/>
                </a:cubicBezTo>
                <a:cubicBezTo>
                  <a:pt x="520" y="849"/>
                  <a:pt x="520" y="849"/>
                  <a:pt x="520" y="848"/>
                </a:cubicBezTo>
                <a:cubicBezTo>
                  <a:pt x="520" y="848"/>
                  <a:pt x="520" y="848"/>
                  <a:pt x="519" y="847"/>
                </a:cubicBezTo>
                <a:cubicBezTo>
                  <a:pt x="518" y="847"/>
                  <a:pt x="516" y="846"/>
                  <a:pt x="516" y="846"/>
                </a:cubicBezTo>
                <a:cubicBezTo>
                  <a:pt x="516" y="846"/>
                  <a:pt x="516" y="845"/>
                  <a:pt x="516" y="845"/>
                </a:cubicBezTo>
                <a:cubicBezTo>
                  <a:pt x="517" y="845"/>
                  <a:pt x="517" y="845"/>
                  <a:pt x="518" y="845"/>
                </a:cubicBezTo>
                <a:cubicBezTo>
                  <a:pt x="518" y="844"/>
                  <a:pt x="518" y="844"/>
                  <a:pt x="518" y="844"/>
                </a:cubicBezTo>
                <a:cubicBezTo>
                  <a:pt x="517" y="843"/>
                  <a:pt x="517" y="842"/>
                  <a:pt x="516" y="842"/>
                </a:cubicBezTo>
                <a:cubicBezTo>
                  <a:pt x="516" y="842"/>
                  <a:pt x="516" y="841"/>
                  <a:pt x="515" y="840"/>
                </a:cubicBezTo>
                <a:cubicBezTo>
                  <a:pt x="514" y="840"/>
                  <a:pt x="514" y="840"/>
                  <a:pt x="513" y="840"/>
                </a:cubicBezTo>
                <a:cubicBezTo>
                  <a:pt x="513" y="840"/>
                  <a:pt x="511" y="840"/>
                  <a:pt x="511" y="840"/>
                </a:cubicBezTo>
                <a:cubicBezTo>
                  <a:pt x="510" y="840"/>
                  <a:pt x="510" y="839"/>
                  <a:pt x="510" y="839"/>
                </a:cubicBezTo>
                <a:cubicBezTo>
                  <a:pt x="510" y="838"/>
                  <a:pt x="511" y="838"/>
                  <a:pt x="511" y="838"/>
                </a:cubicBezTo>
                <a:cubicBezTo>
                  <a:pt x="511" y="838"/>
                  <a:pt x="512" y="838"/>
                  <a:pt x="512" y="838"/>
                </a:cubicBezTo>
                <a:cubicBezTo>
                  <a:pt x="512" y="838"/>
                  <a:pt x="513" y="837"/>
                  <a:pt x="513" y="837"/>
                </a:cubicBezTo>
                <a:cubicBezTo>
                  <a:pt x="513" y="837"/>
                  <a:pt x="512" y="835"/>
                  <a:pt x="512" y="835"/>
                </a:cubicBezTo>
                <a:cubicBezTo>
                  <a:pt x="512" y="834"/>
                  <a:pt x="511" y="833"/>
                  <a:pt x="511" y="833"/>
                </a:cubicBezTo>
                <a:cubicBezTo>
                  <a:pt x="510" y="833"/>
                  <a:pt x="509" y="833"/>
                  <a:pt x="509" y="833"/>
                </a:cubicBezTo>
                <a:cubicBezTo>
                  <a:pt x="508" y="833"/>
                  <a:pt x="506" y="833"/>
                  <a:pt x="506" y="833"/>
                </a:cubicBezTo>
                <a:cubicBezTo>
                  <a:pt x="505" y="833"/>
                  <a:pt x="505" y="832"/>
                  <a:pt x="505" y="831"/>
                </a:cubicBezTo>
                <a:cubicBezTo>
                  <a:pt x="505" y="831"/>
                  <a:pt x="504" y="829"/>
                  <a:pt x="504" y="829"/>
                </a:cubicBezTo>
                <a:cubicBezTo>
                  <a:pt x="504" y="828"/>
                  <a:pt x="504" y="825"/>
                  <a:pt x="504" y="825"/>
                </a:cubicBezTo>
                <a:cubicBezTo>
                  <a:pt x="504" y="825"/>
                  <a:pt x="505" y="823"/>
                  <a:pt x="505" y="822"/>
                </a:cubicBezTo>
                <a:cubicBezTo>
                  <a:pt x="505" y="822"/>
                  <a:pt x="506" y="822"/>
                  <a:pt x="507" y="822"/>
                </a:cubicBezTo>
                <a:cubicBezTo>
                  <a:pt x="507" y="821"/>
                  <a:pt x="508" y="821"/>
                  <a:pt x="509" y="820"/>
                </a:cubicBezTo>
                <a:cubicBezTo>
                  <a:pt x="511" y="819"/>
                  <a:pt x="511" y="818"/>
                  <a:pt x="511" y="817"/>
                </a:cubicBezTo>
                <a:cubicBezTo>
                  <a:pt x="512" y="817"/>
                  <a:pt x="512" y="815"/>
                  <a:pt x="512" y="814"/>
                </a:cubicBezTo>
                <a:cubicBezTo>
                  <a:pt x="512" y="813"/>
                  <a:pt x="512" y="811"/>
                  <a:pt x="511" y="810"/>
                </a:cubicBezTo>
                <a:cubicBezTo>
                  <a:pt x="511" y="809"/>
                  <a:pt x="511" y="808"/>
                  <a:pt x="510" y="807"/>
                </a:cubicBezTo>
                <a:cubicBezTo>
                  <a:pt x="510" y="807"/>
                  <a:pt x="509" y="804"/>
                  <a:pt x="509" y="804"/>
                </a:cubicBezTo>
                <a:cubicBezTo>
                  <a:pt x="508" y="804"/>
                  <a:pt x="507" y="802"/>
                  <a:pt x="507" y="802"/>
                </a:cubicBezTo>
                <a:cubicBezTo>
                  <a:pt x="507" y="801"/>
                  <a:pt x="506" y="800"/>
                  <a:pt x="505" y="799"/>
                </a:cubicBezTo>
                <a:cubicBezTo>
                  <a:pt x="504" y="799"/>
                  <a:pt x="502" y="799"/>
                  <a:pt x="502" y="799"/>
                </a:cubicBezTo>
                <a:cubicBezTo>
                  <a:pt x="501" y="799"/>
                  <a:pt x="498" y="799"/>
                  <a:pt x="497" y="799"/>
                </a:cubicBezTo>
                <a:cubicBezTo>
                  <a:pt x="496" y="799"/>
                  <a:pt x="495" y="799"/>
                  <a:pt x="494" y="799"/>
                </a:cubicBezTo>
                <a:cubicBezTo>
                  <a:pt x="494" y="799"/>
                  <a:pt x="493" y="800"/>
                  <a:pt x="492" y="799"/>
                </a:cubicBezTo>
                <a:cubicBezTo>
                  <a:pt x="492" y="798"/>
                  <a:pt x="491" y="797"/>
                  <a:pt x="491" y="797"/>
                </a:cubicBezTo>
                <a:cubicBezTo>
                  <a:pt x="491" y="796"/>
                  <a:pt x="491" y="796"/>
                  <a:pt x="491" y="795"/>
                </a:cubicBezTo>
                <a:cubicBezTo>
                  <a:pt x="491" y="795"/>
                  <a:pt x="491" y="793"/>
                  <a:pt x="491" y="793"/>
                </a:cubicBezTo>
                <a:cubicBezTo>
                  <a:pt x="490" y="792"/>
                  <a:pt x="490" y="792"/>
                  <a:pt x="491" y="792"/>
                </a:cubicBezTo>
                <a:cubicBezTo>
                  <a:pt x="492" y="791"/>
                  <a:pt x="492" y="791"/>
                  <a:pt x="492" y="790"/>
                </a:cubicBezTo>
                <a:cubicBezTo>
                  <a:pt x="492" y="790"/>
                  <a:pt x="493" y="789"/>
                  <a:pt x="493" y="789"/>
                </a:cubicBezTo>
                <a:cubicBezTo>
                  <a:pt x="493" y="788"/>
                  <a:pt x="493" y="788"/>
                  <a:pt x="493" y="787"/>
                </a:cubicBezTo>
                <a:cubicBezTo>
                  <a:pt x="494" y="786"/>
                  <a:pt x="494" y="786"/>
                  <a:pt x="494" y="785"/>
                </a:cubicBezTo>
                <a:cubicBezTo>
                  <a:pt x="494" y="784"/>
                  <a:pt x="494" y="780"/>
                  <a:pt x="494" y="779"/>
                </a:cubicBezTo>
                <a:cubicBezTo>
                  <a:pt x="494" y="779"/>
                  <a:pt x="495" y="778"/>
                  <a:pt x="495" y="777"/>
                </a:cubicBezTo>
                <a:cubicBezTo>
                  <a:pt x="494" y="776"/>
                  <a:pt x="495" y="775"/>
                  <a:pt x="494" y="775"/>
                </a:cubicBezTo>
                <a:cubicBezTo>
                  <a:pt x="494" y="774"/>
                  <a:pt x="493" y="773"/>
                  <a:pt x="493" y="773"/>
                </a:cubicBezTo>
                <a:cubicBezTo>
                  <a:pt x="493" y="772"/>
                  <a:pt x="493" y="771"/>
                  <a:pt x="493" y="771"/>
                </a:cubicBezTo>
                <a:cubicBezTo>
                  <a:pt x="494" y="771"/>
                  <a:pt x="494" y="770"/>
                  <a:pt x="493" y="769"/>
                </a:cubicBezTo>
                <a:cubicBezTo>
                  <a:pt x="493" y="769"/>
                  <a:pt x="493" y="768"/>
                  <a:pt x="493" y="767"/>
                </a:cubicBezTo>
                <a:cubicBezTo>
                  <a:pt x="493" y="767"/>
                  <a:pt x="492" y="766"/>
                  <a:pt x="492" y="766"/>
                </a:cubicBezTo>
                <a:cubicBezTo>
                  <a:pt x="492" y="765"/>
                  <a:pt x="492" y="764"/>
                  <a:pt x="492" y="763"/>
                </a:cubicBezTo>
                <a:cubicBezTo>
                  <a:pt x="491" y="763"/>
                  <a:pt x="491" y="762"/>
                  <a:pt x="491" y="762"/>
                </a:cubicBezTo>
                <a:cubicBezTo>
                  <a:pt x="491" y="762"/>
                  <a:pt x="492" y="760"/>
                  <a:pt x="492" y="760"/>
                </a:cubicBezTo>
                <a:cubicBezTo>
                  <a:pt x="492" y="759"/>
                  <a:pt x="492" y="758"/>
                  <a:pt x="492" y="757"/>
                </a:cubicBezTo>
                <a:cubicBezTo>
                  <a:pt x="493" y="757"/>
                  <a:pt x="494" y="753"/>
                  <a:pt x="494" y="752"/>
                </a:cubicBezTo>
                <a:cubicBezTo>
                  <a:pt x="494" y="751"/>
                  <a:pt x="494" y="746"/>
                  <a:pt x="494" y="745"/>
                </a:cubicBezTo>
                <a:cubicBezTo>
                  <a:pt x="494" y="744"/>
                  <a:pt x="494" y="741"/>
                  <a:pt x="494" y="741"/>
                </a:cubicBezTo>
                <a:cubicBezTo>
                  <a:pt x="494" y="740"/>
                  <a:pt x="494" y="739"/>
                  <a:pt x="494" y="738"/>
                </a:cubicBezTo>
                <a:cubicBezTo>
                  <a:pt x="494" y="737"/>
                  <a:pt x="495" y="732"/>
                  <a:pt x="495" y="730"/>
                </a:cubicBezTo>
                <a:cubicBezTo>
                  <a:pt x="495" y="729"/>
                  <a:pt x="495" y="724"/>
                  <a:pt x="496" y="723"/>
                </a:cubicBezTo>
                <a:cubicBezTo>
                  <a:pt x="496" y="722"/>
                  <a:pt x="497" y="720"/>
                  <a:pt x="496" y="719"/>
                </a:cubicBezTo>
                <a:cubicBezTo>
                  <a:pt x="496" y="718"/>
                  <a:pt x="496" y="715"/>
                  <a:pt x="496" y="715"/>
                </a:cubicBezTo>
                <a:cubicBezTo>
                  <a:pt x="496" y="714"/>
                  <a:pt x="496" y="714"/>
                  <a:pt x="496" y="713"/>
                </a:cubicBezTo>
                <a:cubicBezTo>
                  <a:pt x="497" y="713"/>
                  <a:pt x="498" y="712"/>
                  <a:pt x="498" y="712"/>
                </a:cubicBezTo>
                <a:cubicBezTo>
                  <a:pt x="498" y="711"/>
                  <a:pt x="498" y="710"/>
                  <a:pt x="499" y="710"/>
                </a:cubicBezTo>
                <a:cubicBezTo>
                  <a:pt x="499" y="710"/>
                  <a:pt x="499" y="709"/>
                  <a:pt x="499" y="709"/>
                </a:cubicBezTo>
                <a:cubicBezTo>
                  <a:pt x="499" y="708"/>
                  <a:pt x="499" y="708"/>
                  <a:pt x="499" y="708"/>
                </a:cubicBezTo>
                <a:cubicBezTo>
                  <a:pt x="499" y="707"/>
                  <a:pt x="499" y="706"/>
                  <a:pt x="499" y="705"/>
                </a:cubicBezTo>
                <a:cubicBezTo>
                  <a:pt x="499" y="704"/>
                  <a:pt x="498" y="702"/>
                  <a:pt x="498" y="701"/>
                </a:cubicBezTo>
                <a:cubicBezTo>
                  <a:pt x="498" y="701"/>
                  <a:pt x="498" y="700"/>
                  <a:pt x="497" y="699"/>
                </a:cubicBezTo>
                <a:cubicBezTo>
                  <a:pt x="497" y="699"/>
                  <a:pt x="497" y="699"/>
                  <a:pt x="497" y="698"/>
                </a:cubicBezTo>
                <a:cubicBezTo>
                  <a:pt x="497" y="698"/>
                  <a:pt x="497" y="697"/>
                  <a:pt x="496" y="697"/>
                </a:cubicBezTo>
                <a:cubicBezTo>
                  <a:pt x="496" y="694"/>
                  <a:pt x="497" y="692"/>
                  <a:pt x="497" y="689"/>
                </a:cubicBezTo>
                <a:cubicBezTo>
                  <a:pt x="496" y="682"/>
                  <a:pt x="495" y="675"/>
                  <a:pt x="494" y="668"/>
                </a:cubicBezTo>
                <a:cubicBezTo>
                  <a:pt x="493" y="665"/>
                  <a:pt x="491" y="663"/>
                  <a:pt x="491" y="659"/>
                </a:cubicBezTo>
                <a:cubicBezTo>
                  <a:pt x="491" y="655"/>
                  <a:pt x="494" y="649"/>
                  <a:pt x="493" y="644"/>
                </a:cubicBezTo>
                <a:cubicBezTo>
                  <a:pt x="492" y="639"/>
                  <a:pt x="491" y="633"/>
                  <a:pt x="492" y="627"/>
                </a:cubicBezTo>
                <a:cubicBezTo>
                  <a:pt x="493" y="620"/>
                  <a:pt x="486" y="610"/>
                  <a:pt x="488" y="605"/>
                </a:cubicBezTo>
                <a:cubicBezTo>
                  <a:pt x="490" y="601"/>
                  <a:pt x="493" y="600"/>
                  <a:pt x="496" y="597"/>
                </a:cubicBezTo>
                <a:cubicBezTo>
                  <a:pt x="498" y="592"/>
                  <a:pt x="501" y="587"/>
                  <a:pt x="503" y="583"/>
                </a:cubicBezTo>
                <a:cubicBezTo>
                  <a:pt x="506" y="577"/>
                  <a:pt x="502" y="571"/>
                  <a:pt x="501" y="565"/>
                </a:cubicBezTo>
                <a:cubicBezTo>
                  <a:pt x="501" y="561"/>
                  <a:pt x="504" y="556"/>
                  <a:pt x="505" y="552"/>
                </a:cubicBezTo>
                <a:cubicBezTo>
                  <a:pt x="506" y="552"/>
                  <a:pt x="506" y="552"/>
                  <a:pt x="507" y="552"/>
                </a:cubicBezTo>
                <a:cubicBezTo>
                  <a:pt x="508" y="552"/>
                  <a:pt x="508" y="552"/>
                  <a:pt x="509" y="552"/>
                </a:cubicBezTo>
                <a:cubicBezTo>
                  <a:pt x="509" y="553"/>
                  <a:pt x="509" y="553"/>
                  <a:pt x="509" y="553"/>
                </a:cubicBezTo>
                <a:cubicBezTo>
                  <a:pt x="509" y="553"/>
                  <a:pt x="509" y="553"/>
                  <a:pt x="509" y="553"/>
                </a:cubicBezTo>
                <a:cubicBezTo>
                  <a:pt x="510" y="553"/>
                  <a:pt x="510" y="553"/>
                  <a:pt x="511" y="553"/>
                </a:cubicBezTo>
                <a:cubicBezTo>
                  <a:pt x="512" y="553"/>
                  <a:pt x="514" y="554"/>
                  <a:pt x="516" y="555"/>
                </a:cubicBezTo>
                <a:cubicBezTo>
                  <a:pt x="525" y="561"/>
                  <a:pt x="537" y="560"/>
                  <a:pt x="547" y="562"/>
                </a:cubicBezTo>
                <a:cubicBezTo>
                  <a:pt x="561" y="564"/>
                  <a:pt x="575" y="564"/>
                  <a:pt x="588" y="566"/>
                </a:cubicBezTo>
                <a:cubicBezTo>
                  <a:pt x="603" y="568"/>
                  <a:pt x="617" y="571"/>
                  <a:pt x="629" y="577"/>
                </a:cubicBezTo>
                <a:close/>
              </a:path>
            </a:pathLst>
          </a:custGeom>
          <a:solidFill>
            <a:srgbClr val="FDB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noEditPoints="1"/>
          </p:cNvSpPr>
          <p:nvPr/>
        </p:nvSpPr>
        <p:spPr bwMode="auto">
          <a:xfrm>
            <a:off x="1544553" y="710124"/>
            <a:ext cx="827088" cy="1663700"/>
          </a:xfrm>
          <a:custGeom>
            <a:avLst/>
            <a:gdLst>
              <a:gd name="T0" fmla="*/ 182 w 396"/>
              <a:gd name="T1" fmla="*/ 447 h 796"/>
              <a:gd name="T2" fmla="*/ 197 w 396"/>
              <a:gd name="T3" fmla="*/ 485 h 796"/>
              <a:gd name="T4" fmla="*/ 202 w 396"/>
              <a:gd name="T5" fmla="*/ 542 h 796"/>
              <a:gd name="T6" fmla="*/ 206 w 396"/>
              <a:gd name="T7" fmla="*/ 596 h 796"/>
              <a:gd name="T8" fmla="*/ 233 w 396"/>
              <a:gd name="T9" fmla="*/ 642 h 796"/>
              <a:gd name="T10" fmla="*/ 254 w 396"/>
              <a:gd name="T11" fmla="*/ 690 h 796"/>
              <a:gd name="T12" fmla="*/ 298 w 396"/>
              <a:gd name="T13" fmla="*/ 688 h 796"/>
              <a:gd name="T14" fmla="*/ 267 w 396"/>
              <a:gd name="T15" fmla="*/ 732 h 796"/>
              <a:gd name="T16" fmla="*/ 194 w 396"/>
              <a:gd name="T17" fmla="*/ 759 h 796"/>
              <a:gd name="T18" fmla="*/ 170 w 396"/>
              <a:gd name="T19" fmla="*/ 708 h 796"/>
              <a:gd name="T20" fmla="*/ 128 w 396"/>
              <a:gd name="T21" fmla="*/ 626 h 796"/>
              <a:gd name="T22" fmla="*/ 114 w 396"/>
              <a:gd name="T23" fmla="*/ 681 h 796"/>
              <a:gd name="T24" fmla="*/ 124 w 396"/>
              <a:gd name="T25" fmla="*/ 759 h 796"/>
              <a:gd name="T26" fmla="*/ 64 w 396"/>
              <a:gd name="T27" fmla="*/ 786 h 796"/>
              <a:gd name="T28" fmla="*/ 22 w 396"/>
              <a:gd name="T29" fmla="*/ 771 h 796"/>
              <a:gd name="T30" fmla="*/ 30 w 396"/>
              <a:gd name="T31" fmla="*/ 699 h 796"/>
              <a:gd name="T32" fmla="*/ 43 w 396"/>
              <a:gd name="T33" fmla="*/ 590 h 796"/>
              <a:gd name="T34" fmla="*/ 57 w 396"/>
              <a:gd name="T35" fmla="*/ 484 h 796"/>
              <a:gd name="T36" fmla="*/ 39 w 396"/>
              <a:gd name="T37" fmla="*/ 429 h 796"/>
              <a:gd name="T38" fmla="*/ 18 w 396"/>
              <a:gd name="T39" fmla="*/ 363 h 796"/>
              <a:gd name="T40" fmla="*/ 8 w 396"/>
              <a:gd name="T41" fmla="*/ 320 h 796"/>
              <a:gd name="T42" fmla="*/ 25 w 396"/>
              <a:gd name="T43" fmla="*/ 259 h 796"/>
              <a:gd name="T44" fmla="*/ 122 w 396"/>
              <a:gd name="T45" fmla="*/ 89 h 796"/>
              <a:gd name="T46" fmla="*/ 152 w 396"/>
              <a:gd name="T47" fmla="*/ 71 h 796"/>
              <a:gd name="T48" fmla="*/ 196 w 396"/>
              <a:gd name="T49" fmla="*/ 2 h 796"/>
              <a:gd name="T50" fmla="*/ 268 w 396"/>
              <a:gd name="T51" fmla="*/ 64 h 796"/>
              <a:gd name="T52" fmla="*/ 261 w 396"/>
              <a:gd name="T53" fmla="*/ 123 h 796"/>
              <a:gd name="T54" fmla="*/ 237 w 396"/>
              <a:gd name="T55" fmla="*/ 135 h 796"/>
              <a:gd name="T56" fmla="*/ 237 w 396"/>
              <a:gd name="T57" fmla="*/ 209 h 796"/>
              <a:gd name="T58" fmla="*/ 233 w 396"/>
              <a:gd name="T59" fmla="*/ 276 h 796"/>
              <a:gd name="T60" fmla="*/ 259 w 396"/>
              <a:gd name="T61" fmla="*/ 337 h 796"/>
              <a:gd name="T62" fmla="*/ 303 w 396"/>
              <a:gd name="T63" fmla="*/ 398 h 796"/>
              <a:gd name="T64" fmla="*/ 282 w 396"/>
              <a:gd name="T65" fmla="*/ 407 h 796"/>
              <a:gd name="T66" fmla="*/ 252 w 396"/>
              <a:gd name="T67" fmla="*/ 412 h 796"/>
              <a:gd name="T68" fmla="*/ 263 w 396"/>
              <a:gd name="T69" fmla="*/ 452 h 796"/>
              <a:gd name="T70" fmla="*/ 382 w 396"/>
              <a:gd name="T71" fmla="*/ 760 h 796"/>
              <a:gd name="T72" fmla="*/ 396 w 396"/>
              <a:gd name="T73" fmla="*/ 784 h 796"/>
              <a:gd name="T74" fmla="*/ 360 w 396"/>
              <a:gd name="T75" fmla="*/ 747 h 796"/>
              <a:gd name="T76" fmla="*/ 258 w 396"/>
              <a:gd name="T77" fmla="*/ 488 h 796"/>
              <a:gd name="T78" fmla="*/ 228 w 396"/>
              <a:gd name="T79" fmla="*/ 420 h 796"/>
              <a:gd name="T80" fmla="*/ 211 w 396"/>
              <a:gd name="T81" fmla="*/ 422 h 796"/>
              <a:gd name="T82" fmla="*/ 222 w 396"/>
              <a:gd name="T83" fmla="*/ 359 h 796"/>
              <a:gd name="T84" fmla="*/ 246 w 396"/>
              <a:gd name="T85" fmla="*/ 393 h 796"/>
              <a:gd name="T86" fmla="*/ 226 w 396"/>
              <a:gd name="T87" fmla="*/ 35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796">
                <a:moveTo>
                  <a:pt x="205" y="444"/>
                </a:moveTo>
                <a:cubicBezTo>
                  <a:pt x="198" y="443"/>
                  <a:pt x="193" y="443"/>
                  <a:pt x="186" y="440"/>
                </a:cubicBezTo>
                <a:cubicBezTo>
                  <a:pt x="185" y="441"/>
                  <a:pt x="182" y="444"/>
                  <a:pt x="182" y="447"/>
                </a:cubicBezTo>
                <a:cubicBezTo>
                  <a:pt x="183" y="449"/>
                  <a:pt x="183" y="451"/>
                  <a:pt x="184" y="453"/>
                </a:cubicBezTo>
                <a:cubicBezTo>
                  <a:pt x="185" y="458"/>
                  <a:pt x="182" y="464"/>
                  <a:pt x="185" y="468"/>
                </a:cubicBezTo>
                <a:cubicBezTo>
                  <a:pt x="188" y="473"/>
                  <a:pt x="196" y="477"/>
                  <a:pt x="197" y="485"/>
                </a:cubicBezTo>
                <a:cubicBezTo>
                  <a:pt x="198" y="493"/>
                  <a:pt x="198" y="501"/>
                  <a:pt x="198" y="509"/>
                </a:cubicBezTo>
                <a:cubicBezTo>
                  <a:pt x="199" y="518"/>
                  <a:pt x="193" y="527"/>
                  <a:pt x="195" y="531"/>
                </a:cubicBezTo>
                <a:cubicBezTo>
                  <a:pt x="197" y="535"/>
                  <a:pt x="199" y="538"/>
                  <a:pt x="202" y="542"/>
                </a:cubicBezTo>
                <a:cubicBezTo>
                  <a:pt x="204" y="549"/>
                  <a:pt x="199" y="561"/>
                  <a:pt x="200" y="567"/>
                </a:cubicBezTo>
                <a:cubicBezTo>
                  <a:pt x="201" y="571"/>
                  <a:pt x="206" y="573"/>
                  <a:pt x="207" y="576"/>
                </a:cubicBezTo>
                <a:cubicBezTo>
                  <a:pt x="209" y="584"/>
                  <a:pt x="204" y="591"/>
                  <a:pt x="206" y="596"/>
                </a:cubicBezTo>
                <a:cubicBezTo>
                  <a:pt x="210" y="600"/>
                  <a:pt x="215" y="603"/>
                  <a:pt x="219" y="606"/>
                </a:cubicBezTo>
                <a:cubicBezTo>
                  <a:pt x="222" y="612"/>
                  <a:pt x="225" y="618"/>
                  <a:pt x="228" y="624"/>
                </a:cubicBezTo>
                <a:cubicBezTo>
                  <a:pt x="230" y="631"/>
                  <a:pt x="229" y="637"/>
                  <a:pt x="233" y="642"/>
                </a:cubicBezTo>
                <a:cubicBezTo>
                  <a:pt x="238" y="647"/>
                  <a:pt x="243" y="653"/>
                  <a:pt x="249" y="658"/>
                </a:cubicBezTo>
                <a:cubicBezTo>
                  <a:pt x="254" y="664"/>
                  <a:pt x="259" y="671"/>
                  <a:pt x="264" y="677"/>
                </a:cubicBezTo>
                <a:cubicBezTo>
                  <a:pt x="262" y="684"/>
                  <a:pt x="256" y="685"/>
                  <a:pt x="254" y="690"/>
                </a:cubicBezTo>
                <a:cubicBezTo>
                  <a:pt x="254" y="692"/>
                  <a:pt x="254" y="693"/>
                  <a:pt x="254" y="694"/>
                </a:cubicBezTo>
                <a:cubicBezTo>
                  <a:pt x="260" y="695"/>
                  <a:pt x="270" y="698"/>
                  <a:pt x="278" y="696"/>
                </a:cubicBezTo>
                <a:cubicBezTo>
                  <a:pt x="284" y="694"/>
                  <a:pt x="292" y="690"/>
                  <a:pt x="298" y="688"/>
                </a:cubicBezTo>
                <a:cubicBezTo>
                  <a:pt x="306" y="686"/>
                  <a:pt x="313" y="688"/>
                  <a:pt x="315" y="693"/>
                </a:cubicBezTo>
                <a:cubicBezTo>
                  <a:pt x="316" y="699"/>
                  <a:pt x="299" y="712"/>
                  <a:pt x="296" y="715"/>
                </a:cubicBezTo>
                <a:cubicBezTo>
                  <a:pt x="289" y="721"/>
                  <a:pt x="277" y="729"/>
                  <a:pt x="267" y="732"/>
                </a:cubicBezTo>
                <a:cubicBezTo>
                  <a:pt x="261" y="734"/>
                  <a:pt x="246" y="735"/>
                  <a:pt x="241" y="738"/>
                </a:cubicBezTo>
                <a:cubicBezTo>
                  <a:pt x="238" y="741"/>
                  <a:pt x="238" y="746"/>
                  <a:pt x="235" y="749"/>
                </a:cubicBezTo>
                <a:cubicBezTo>
                  <a:pt x="229" y="753"/>
                  <a:pt x="204" y="764"/>
                  <a:pt x="194" y="759"/>
                </a:cubicBezTo>
                <a:cubicBezTo>
                  <a:pt x="192" y="751"/>
                  <a:pt x="191" y="742"/>
                  <a:pt x="189" y="733"/>
                </a:cubicBezTo>
                <a:cubicBezTo>
                  <a:pt x="187" y="731"/>
                  <a:pt x="184" y="732"/>
                  <a:pt x="182" y="731"/>
                </a:cubicBezTo>
                <a:cubicBezTo>
                  <a:pt x="175" y="727"/>
                  <a:pt x="174" y="716"/>
                  <a:pt x="170" y="708"/>
                </a:cubicBezTo>
                <a:cubicBezTo>
                  <a:pt x="160" y="689"/>
                  <a:pt x="152" y="668"/>
                  <a:pt x="141" y="649"/>
                </a:cubicBezTo>
                <a:cubicBezTo>
                  <a:pt x="137" y="642"/>
                  <a:pt x="135" y="629"/>
                  <a:pt x="129" y="625"/>
                </a:cubicBezTo>
                <a:cubicBezTo>
                  <a:pt x="128" y="625"/>
                  <a:pt x="128" y="625"/>
                  <a:pt x="128" y="626"/>
                </a:cubicBezTo>
                <a:cubicBezTo>
                  <a:pt x="126" y="628"/>
                  <a:pt x="128" y="632"/>
                  <a:pt x="127" y="636"/>
                </a:cubicBezTo>
                <a:cubicBezTo>
                  <a:pt x="126" y="639"/>
                  <a:pt x="124" y="646"/>
                  <a:pt x="122" y="650"/>
                </a:cubicBezTo>
                <a:cubicBezTo>
                  <a:pt x="119" y="659"/>
                  <a:pt x="111" y="667"/>
                  <a:pt x="114" y="681"/>
                </a:cubicBezTo>
                <a:cubicBezTo>
                  <a:pt x="116" y="692"/>
                  <a:pt x="122" y="709"/>
                  <a:pt x="119" y="725"/>
                </a:cubicBezTo>
                <a:cubicBezTo>
                  <a:pt x="117" y="730"/>
                  <a:pt x="112" y="733"/>
                  <a:pt x="111" y="739"/>
                </a:cubicBezTo>
                <a:cubicBezTo>
                  <a:pt x="117" y="744"/>
                  <a:pt x="118" y="755"/>
                  <a:pt x="124" y="759"/>
                </a:cubicBezTo>
                <a:cubicBezTo>
                  <a:pt x="138" y="767"/>
                  <a:pt x="170" y="764"/>
                  <a:pt x="171" y="784"/>
                </a:cubicBezTo>
                <a:cubicBezTo>
                  <a:pt x="162" y="796"/>
                  <a:pt x="101" y="793"/>
                  <a:pt x="81" y="790"/>
                </a:cubicBezTo>
                <a:cubicBezTo>
                  <a:pt x="75" y="789"/>
                  <a:pt x="70" y="784"/>
                  <a:pt x="64" y="786"/>
                </a:cubicBezTo>
                <a:cubicBezTo>
                  <a:pt x="63" y="787"/>
                  <a:pt x="61" y="788"/>
                  <a:pt x="60" y="789"/>
                </a:cubicBezTo>
                <a:cubicBezTo>
                  <a:pt x="50" y="792"/>
                  <a:pt x="23" y="786"/>
                  <a:pt x="21" y="782"/>
                </a:cubicBezTo>
                <a:cubicBezTo>
                  <a:pt x="19" y="778"/>
                  <a:pt x="21" y="774"/>
                  <a:pt x="22" y="771"/>
                </a:cubicBezTo>
                <a:cubicBezTo>
                  <a:pt x="21" y="767"/>
                  <a:pt x="21" y="762"/>
                  <a:pt x="21" y="758"/>
                </a:cubicBezTo>
                <a:cubicBezTo>
                  <a:pt x="23" y="749"/>
                  <a:pt x="28" y="740"/>
                  <a:pt x="30" y="732"/>
                </a:cubicBezTo>
                <a:cubicBezTo>
                  <a:pt x="30" y="721"/>
                  <a:pt x="30" y="710"/>
                  <a:pt x="30" y="699"/>
                </a:cubicBezTo>
                <a:cubicBezTo>
                  <a:pt x="33" y="682"/>
                  <a:pt x="36" y="661"/>
                  <a:pt x="41" y="646"/>
                </a:cubicBezTo>
                <a:cubicBezTo>
                  <a:pt x="41" y="637"/>
                  <a:pt x="42" y="629"/>
                  <a:pt x="42" y="620"/>
                </a:cubicBezTo>
                <a:cubicBezTo>
                  <a:pt x="43" y="610"/>
                  <a:pt x="43" y="600"/>
                  <a:pt x="43" y="590"/>
                </a:cubicBezTo>
                <a:cubicBezTo>
                  <a:pt x="47" y="565"/>
                  <a:pt x="48" y="540"/>
                  <a:pt x="52" y="516"/>
                </a:cubicBezTo>
                <a:cubicBezTo>
                  <a:pt x="53" y="510"/>
                  <a:pt x="55" y="505"/>
                  <a:pt x="56" y="499"/>
                </a:cubicBezTo>
                <a:cubicBezTo>
                  <a:pt x="56" y="494"/>
                  <a:pt x="57" y="489"/>
                  <a:pt x="57" y="484"/>
                </a:cubicBezTo>
                <a:cubicBezTo>
                  <a:pt x="58" y="481"/>
                  <a:pt x="59" y="477"/>
                  <a:pt x="60" y="474"/>
                </a:cubicBezTo>
                <a:cubicBezTo>
                  <a:pt x="59" y="469"/>
                  <a:pt x="54" y="463"/>
                  <a:pt x="52" y="459"/>
                </a:cubicBezTo>
                <a:cubicBezTo>
                  <a:pt x="48" y="449"/>
                  <a:pt x="44" y="439"/>
                  <a:pt x="39" y="429"/>
                </a:cubicBezTo>
                <a:cubicBezTo>
                  <a:pt x="39" y="427"/>
                  <a:pt x="38" y="424"/>
                  <a:pt x="38" y="421"/>
                </a:cubicBezTo>
                <a:cubicBezTo>
                  <a:pt x="32" y="409"/>
                  <a:pt x="29" y="396"/>
                  <a:pt x="26" y="382"/>
                </a:cubicBezTo>
                <a:cubicBezTo>
                  <a:pt x="24" y="376"/>
                  <a:pt x="20" y="370"/>
                  <a:pt x="18" y="363"/>
                </a:cubicBezTo>
                <a:cubicBezTo>
                  <a:pt x="18" y="359"/>
                  <a:pt x="17" y="355"/>
                  <a:pt x="17" y="351"/>
                </a:cubicBezTo>
                <a:cubicBezTo>
                  <a:pt x="12" y="347"/>
                  <a:pt x="7" y="342"/>
                  <a:pt x="2" y="338"/>
                </a:cubicBezTo>
                <a:cubicBezTo>
                  <a:pt x="0" y="332"/>
                  <a:pt x="7" y="326"/>
                  <a:pt x="8" y="320"/>
                </a:cubicBezTo>
                <a:cubicBezTo>
                  <a:pt x="9" y="314"/>
                  <a:pt x="11" y="312"/>
                  <a:pt x="11" y="307"/>
                </a:cubicBezTo>
                <a:cubicBezTo>
                  <a:pt x="12" y="301"/>
                  <a:pt x="11" y="296"/>
                  <a:pt x="12" y="290"/>
                </a:cubicBezTo>
                <a:cubicBezTo>
                  <a:pt x="15" y="281"/>
                  <a:pt x="21" y="269"/>
                  <a:pt x="25" y="259"/>
                </a:cubicBezTo>
                <a:cubicBezTo>
                  <a:pt x="39" y="226"/>
                  <a:pt x="53" y="194"/>
                  <a:pt x="69" y="164"/>
                </a:cubicBezTo>
                <a:cubicBezTo>
                  <a:pt x="74" y="154"/>
                  <a:pt x="77" y="143"/>
                  <a:pt x="84" y="135"/>
                </a:cubicBezTo>
                <a:cubicBezTo>
                  <a:pt x="95" y="118"/>
                  <a:pt x="108" y="103"/>
                  <a:pt x="122" y="89"/>
                </a:cubicBezTo>
                <a:cubicBezTo>
                  <a:pt x="128" y="85"/>
                  <a:pt x="134" y="81"/>
                  <a:pt x="140" y="77"/>
                </a:cubicBezTo>
                <a:cubicBezTo>
                  <a:pt x="141" y="75"/>
                  <a:pt x="141" y="73"/>
                  <a:pt x="142" y="71"/>
                </a:cubicBezTo>
                <a:cubicBezTo>
                  <a:pt x="146" y="71"/>
                  <a:pt x="149" y="71"/>
                  <a:pt x="152" y="71"/>
                </a:cubicBezTo>
                <a:cubicBezTo>
                  <a:pt x="154" y="67"/>
                  <a:pt x="153" y="65"/>
                  <a:pt x="154" y="61"/>
                </a:cubicBezTo>
                <a:cubicBezTo>
                  <a:pt x="155" y="57"/>
                  <a:pt x="160" y="57"/>
                  <a:pt x="161" y="54"/>
                </a:cubicBezTo>
                <a:cubicBezTo>
                  <a:pt x="171" y="31"/>
                  <a:pt x="173" y="10"/>
                  <a:pt x="196" y="2"/>
                </a:cubicBezTo>
                <a:cubicBezTo>
                  <a:pt x="201" y="0"/>
                  <a:pt x="206" y="1"/>
                  <a:pt x="211" y="1"/>
                </a:cubicBezTo>
                <a:cubicBezTo>
                  <a:pt x="244" y="1"/>
                  <a:pt x="257" y="26"/>
                  <a:pt x="268" y="47"/>
                </a:cubicBezTo>
                <a:cubicBezTo>
                  <a:pt x="271" y="53"/>
                  <a:pt x="266" y="58"/>
                  <a:pt x="268" y="64"/>
                </a:cubicBezTo>
                <a:cubicBezTo>
                  <a:pt x="269" y="71"/>
                  <a:pt x="281" y="76"/>
                  <a:pt x="277" y="87"/>
                </a:cubicBezTo>
                <a:cubicBezTo>
                  <a:pt x="275" y="90"/>
                  <a:pt x="269" y="89"/>
                  <a:pt x="265" y="91"/>
                </a:cubicBezTo>
                <a:cubicBezTo>
                  <a:pt x="263" y="101"/>
                  <a:pt x="267" y="114"/>
                  <a:pt x="261" y="123"/>
                </a:cubicBezTo>
                <a:cubicBezTo>
                  <a:pt x="258" y="124"/>
                  <a:pt x="255" y="124"/>
                  <a:pt x="252" y="125"/>
                </a:cubicBezTo>
                <a:cubicBezTo>
                  <a:pt x="249" y="128"/>
                  <a:pt x="247" y="130"/>
                  <a:pt x="244" y="133"/>
                </a:cubicBezTo>
                <a:cubicBezTo>
                  <a:pt x="241" y="134"/>
                  <a:pt x="239" y="133"/>
                  <a:pt x="237" y="135"/>
                </a:cubicBezTo>
                <a:cubicBezTo>
                  <a:pt x="237" y="141"/>
                  <a:pt x="236" y="146"/>
                  <a:pt x="236" y="152"/>
                </a:cubicBezTo>
                <a:cubicBezTo>
                  <a:pt x="237" y="160"/>
                  <a:pt x="239" y="168"/>
                  <a:pt x="241" y="174"/>
                </a:cubicBezTo>
                <a:cubicBezTo>
                  <a:pt x="239" y="186"/>
                  <a:pt x="238" y="198"/>
                  <a:pt x="237" y="209"/>
                </a:cubicBezTo>
                <a:cubicBezTo>
                  <a:pt x="237" y="215"/>
                  <a:pt x="237" y="221"/>
                  <a:pt x="237" y="227"/>
                </a:cubicBezTo>
                <a:cubicBezTo>
                  <a:pt x="235" y="236"/>
                  <a:pt x="234" y="249"/>
                  <a:pt x="233" y="260"/>
                </a:cubicBezTo>
                <a:cubicBezTo>
                  <a:pt x="233" y="265"/>
                  <a:pt x="233" y="271"/>
                  <a:pt x="233" y="276"/>
                </a:cubicBezTo>
                <a:cubicBezTo>
                  <a:pt x="232" y="281"/>
                  <a:pt x="227" y="286"/>
                  <a:pt x="228" y="292"/>
                </a:cubicBezTo>
                <a:cubicBezTo>
                  <a:pt x="231" y="301"/>
                  <a:pt x="250" y="330"/>
                  <a:pt x="256" y="336"/>
                </a:cubicBezTo>
                <a:cubicBezTo>
                  <a:pt x="258" y="336"/>
                  <a:pt x="257" y="336"/>
                  <a:pt x="259" y="337"/>
                </a:cubicBezTo>
                <a:cubicBezTo>
                  <a:pt x="266" y="358"/>
                  <a:pt x="297" y="353"/>
                  <a:pt x="304" y="373"/>
                </a:cubicBezTo>
                <a:cubicBezTo>
                  <a:pt x="304" y="377"/>
                  <a:pt x="304" y="380"/>
                  <a:pt x="304" y="383"/>
                </a:cubicBezTo>
                <a:cubicBezTo>
                  <a:pt x="305" y="388"/>
                  <a:pt x="305" y="395"/>
                  <a:pt x="303" y="398"/>
                </a:cubicBezTo>
                <a:cubicBezTo>
                  <a:pt x="299" y="400"/>
                  <a:pt x="296" y="401"/>
                  <a:pt x="292" y="402"/>
                </a:cubicBezTo>
                <a:cubicBezTo>
                  <a:pt x="291" y="404"/>
                  <a:pt x="290" y="405"/>
                  <a:pt x="289" y="407"/>
                </a:cubicBezTo>
                <a:cubicBezTo>
                  <a:pt x="287" y="407"/>
                  <a:pt x="284" y="407"/>
                  <a:pt x="282" y="407"/>
                </a:cubicBezTo>
                <a:cubicBezTo>
                  <a:pt x="281" y="408"/>
                  <a:pt x="280" y="410"/>
                  <a:pt x="278" y="411"/>
                </a:cubicBezTo>
                <a:cubicBezTo>
                  <a:pt x="271" y="414"/>
                  <a:pt x="258" y="410"/>
                  <a:pt x="253" y="412"/>
                </a:cubicBezTo>
                <a:cubicBezTo>
                  <a:pt x="253" y="412"/>
                  <a:pt x="252" y="412"/>
                  <a:pt x="252" y="412"/>
                </a:cubicBezTo>
                <a:cubicBezTo>
                  <a:pt x="251" y="422"/>
                  <a:pt x="254" y="431"/>
                  <a:pt x="258" y="437"/>
                </a:cubicBezTo>
                <a:cubicBezTo>
                  <a:pt x="259" y="437"/>
                  <a:pt x="260" y="438"/>
                  <a:pt x="261" y="439"/>
                </a:cubicBezTo>
                <a:cubicBezTo>
                  <a:pt x="263" y="443"/>
                  <a:pt x="262" y="448"/>
                  <a:pt x="263" y="452"/>
                </a:cubicBezTo>
                <a:cubicBezTo>
                  <a:pt x="271" y="471"/>
                  <a:pt x="278" y="490"/>
                  <a:pt x="286" y="509"/>
                </a:cubicBezTo>
                <a:cubicBezTo>
                  <a:pt x="312" y="576"/>
                  <a:pt x="336" y="642"/>
                  <a:pt x="363" y="708"/>
                </a:cubicBezTo>
                <a:cubicBezTo>
                  <a:pt x="369" y="725"/>
                  <a:pt x="376" y="743"/>
                  <a:pt x="382" y="760"/>
                </a:cubicBezTo>
                <a:cubicBezTo>
                  <a:pt x="384" y="762"/>
                  <a:pt x="386" y="764"/>
                  <a:pt x="387" y="766"/>
                </a:cubicBezTo>
                <a:cubicBezTo>
                  <a:pt x="389" y="770"/>
                  <a:pt x="388" y="773"/>
                  <a:pt x="390" y="776"/>
                </a:cubicBezTo>
                <a:cubicBezTo>
                  <a:pt x="392" y="779"/>
                  <a:pt x="395" y="779"/>
                  <a:pt x="396" y="784"/>
                </a:cubicBezTo>
                <a:cubicBezTo>
                  <a:pt x="395" y="786"/>
                  <a:pt x="393" y="787"/>
                  <a:pt x="392" y="789"/>
                </a:cubicBezTo>
                <a:cubicBezTo>
                  <a:pt x="385" y="794"/>
                  <a:pt x="378" y="793"/>
                  <a:pt x="373" y="788"/>
                </a:cubicBezTo>
                <a:cubicBezTo>
                  <a:pt x="373" y="771"/>
                  <a:pt x="365" y="759"/>
                  <a:pt x="360" y="747"/>
                </a:cubicBezTo>
                <a:cubicBezTo>
                  <a:pt x="353" y="729"/>
                  <a:pt x="346" y="711"/>
                  <a:pt x="339" y="693"/>
                </a:cubicBezTo>
                <a:cubicBezTo>
                  <a:pt x="319" y="644"/>
                  <a:pt x="300" y="593"/>
                  <a:pt x="280" y="543"/>
                </a:cubicBezTo>
                <a:cubicBezTo>
                  <a:pt x="273" y="525"/>
                  <a:pt x="266" y="506"/>
                  <a:pt x="258" y="488"/>
                </a:cubicBezTo>
                <a:cubicBezTo>
                  <a:pt x="254" y="478"/>
                  <a:pt x="251" y="467"/>
                  <a:pt x="247" y="457"/>
                </a:cubicBezTo>
                <a:cubicBezTo>
                  <a:pt x="245" y="453"/>
                  <a:pt x="242" y="451"/>
                  <a:pt x="241" y="448"/>
                </a:cubicBezTo>
                <a:cubicBezTo>
                  <a:pt x="236" y="437"/>
                  <a:pt x="234" y="427"/>
                  <a:pt x="228" y="420"/>
                </a:cubicBezTo>
                <a:cubicBezTo>
                  <a:pt x="224" y="414"/>
                  <a:pt x="224" y="404"/>
                  <a:pt x="219" y="400"/>
                </a:cubicBezTo>
                <a:cubicBezTo>
                  <a:pt x="218" y="400"/>
                  <a:pt x="217" y="400"/>
                  <a:pt x="217" y="401"/>
                </a:cubicBezTo>
                <a:cubicBezTo>
                  <a:pt x="216" y="408"/>
                  <a:pt x="213" y="414"/>
                  <a:pt x="211" y="422"/>
                </a:cubicBezTo>
                <a:cubicBezTo>
                  <a:pt x="209" y="425"/>
                  <a:pt x="205" y="429"/>
                  <a:pt x="204" y="433"/>
                </a:cubicBezTo>
                <a:cubicBezTo>
                  <a:pt x="203" y="437"/>
                  <a:pt x="205" y="440"/>
                  <a:pt x="205" y="444"/>
                </a:cubicBezTo>
                <a:close/>
                <a:moveTo>
                  <a:pt x="222" y="359"/>
                </a:moveTo>
                <a:cubicBezTo>
                  <a:pt x="221" y="362"/>
                  <a:pt x="221" y="365"/>
                  <a:pt x="220" y="368"/>
                </a:cubicBezTo>
                <a:cubicBezTo>
                  <a:pt x="220" y="373"/>
                  <a:pt x="235" y="391"/>
                  <a:pt x="238" y="395"/>
                </a:cubicBezTo>
                <a:cubicBezTo>
                  <a:pt x="242" y="395"/>
                  <a:pt x="243" y="394"/>
                  <a:pt x="246" y="393"/>
                </a:cubicBezTo>
                <a:cubicBezTo>
                  <a:pt x="246" y="388"/>
                  <a:pt x="244" y="389"/>
                  <a:pt x="242" y="386"/>
                </a:cubicBezTo>
                <a:cubicBezTo>
                  <a:pt x="241" y="383"/>
                  <a:pt x="241" y="380"/>
                  <a:pt x="241" y="377"/>
                </a:cubicBezTo>
                <a:cubicBezTo>
                  <a:pt x="236" y="371"/>
                  <a:pt x="231" y="365"/>
                  <a:pt x="226" y="359"/>
                </a:cubicBezTo>
                <a:cubicBezTo>
                  <a:pt x="224" y="359"/>
                  <a:pt x="223" y="359"/>
                  <a:pt x="222" y="359"/>
                </a:cubicBezTo>
                <a:close/>
              </a:path>
            </a:pathLst>
          </a:custGeom>
          <a:solidFill>
            <a:srgbClr val="FDB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364" y="5040178"/>
            <a:ext cx="924503" cy="924503"/>
          </a:xfrm>
          <a:prstGeom prst="rect">
            <a:avLst/>
          </a:prstGeom>
        </p:spPr>
      </p:pic>
    </p:spTree>
    <p:custDataLst>
      <p:tags r:id="rId1"/>
    </p:custDataLst>
    <p:extLst>
      <p:ext uri="{BB962C8B-B14F-4D97-AF65-F5344CB8AC3E}">
        <p14:creationId xmlns:p14="http://schemas.microsoft.com/office/powerpoint/2010/main" val="1339074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274" b="11274"/>
          <a:stretch>
            <a:fillRect/>
          </a:stretch>
        </p:blipFill>
        <p:spPr>
          <a:xfrm>
            <a:off x="0" y="0"/>
            <a:ext cx="12188825" cy="6858000"/>
          </a:xfrm>
        </p:spPr>
      </p:pic>
      <p:sp>
        <p:nvSpPr>
          <p:cNvPr id="20" name="Title 4"/>
          <p:cNvSpPr>
            <a:spLocks noGrp="1"/>
          </p:cNvSpPr>
          <p:nvPr>
            <p:ph type="title"/>
          </p:nvPr>
        </p:nvSpPr>
        <p:spPr>
          <a:xfrm>
            <a:off x="1901536" y="374347"/>
            <a:ext cx="8478982" cy="1433671"/>
          </a:xfrm>
          <a:solidFill>
            <a:schemeClr val="tx1"/>
          </a:solidFill>
        </p:spPr>
        <p:txBody>
          <a:bodyPr/>
          <a:lstStyle/>
          <a:p>
            <a:pPr algn="ctr"/>
            <a:r>
              <a:rPr lang="en-US" sz="8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INTRODUCING!</a:t>
            </a:r>
            <a:endParaRPr lang="en-US" sz="8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0871" y="4166755"/>
            <a:ext cx="221297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9339" y="1278696"/>
            <a:ext cx="4504787" cy="5828685"/>
          </a:xfrm>
          <a:prstGeom prst="rect">
            <a:avLst/>
          </a:prstGeom>
        </p:spPr>
      </p:pic>
    </p:spTree>
    <p:custDataLst>
      <p:tags r:id="rId1"/>
    </p:custDataLst>
    <p:extLst>
      <p:ext uri="{BB962C8B-B14F-4D97-AF65-F5344CB8AC3E}">
        <p14:creationId xmlns:p14="http://schemas.microsoft.com/office/powerpoint/2010/main" val="346471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rot="2169730">
            <a:off x="8783191" y="731810"/>
            <a:ext cx="4083301" cy="990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150" dirty="0" smtClean="0">
                <a:ln w="1905"/>
                <a:solidFill>
                  <a:srgbClr val="FF0000"/>
                </a:solidFill>
                <a:effectLst>
                  <a:innerShdw blurRad="69850" dist="43180" dir="5400000">
                    <a:srgbClr val="000000">
                      <a:alpha val="65000"/>
                    </a:srgbClr>
                  </a:innerShdw>
                </a:effectLst>
              </a:rPr>
              <a:t>POWER</a:t>
            </a:r>
          </a:p>
          <a:p>
            <a:r>
              <a:rPr lang="en-US" sz="3600" b="1" spc="-150" dirty="0" smtClean="0">
                <a:ln w="1905"/>
                <a:solidFill>
                  <a:srgbClr val="FF0000"/>
                </a:solidFill>
                <a:effectLst>
                  <a:innerShdw blurRad="69850" dist="43180" dir="5400000">
                    <a:srgbClr val="000000">
                      <a:alpha val="65000"/>
                    </a:srgbClr>
                  </a:innerShdw>
                </a:effectLst>
              </a:rPr>
              <a:t> UP!</a:t>
            </a:r>
            <a:endParaRPr lang="en-US" sz="3600" b="1" spc="-150" dirty="0">
              <a:ln w="1905"/>
              <a:solidFill>
                <a:srgbClr val="FF0000"/>
              </a:solidFill>
              <a:effectLst>
                <a:innerShdw blurRad="69850" dist="43180" dir="5400000">
                  <a:srgbClr val="000000">
                    <a:alpha val="65000"/>
                  </a:srgbClr>
                </a:innerShdw>
              </a:effectLst>
            </a:endParaRPr>
          </a:p>
        </p:txBody>
      </p:sp>
      <p:sp>
        <p:nvSpPr>
          <p:cNvPr id="14" name="Title 1"/>
          <p:cNvSpPr>
            <a:spLocks noGrp="1"/>
          </p:cNvSpPr>
          <p:nvPr>
            <p:ph type="title"/>
          </p:nvPr>
        </p:nvSpPr>
        <p:spPr>
          <a:xfrm>
            <a:off x="290945" y="562061"/>
            <a:ext cx="9195955" cy="935182"/>
          </a:xfrm>
        </p:spPr>
        <p:txBody>
          <a:bodyPr/>
          <a:lstStyle/>
          <a:p>
            <a:r>
              <a:rPr lang="en-US" sz="6600" dirty="0" smtClean="0">
                <a:solidFill>
                  <a:schemeClr val="bg2">
                    <a:lumMod val="50000"/>
                  </a:schemeClr>
                </a:solidFill>
              </a:rPr>
              <a:t>BEGIN</a:t>
            </a:r>
            <a:r>
              <a:rPr lang="en-US" sz="6600" dirty="0" smtClean="0">
                <a:solidFill>
                  <a:schemeClr val="accent1"/>
                </a:solidFill>
              </a:rPr>
              <a:t>WITH</a:t>
            </a:r>
            <a:r>
              <a:rPr lang="en-US" sz="6600" dirty="0" smtClean="0">
                <a:solidFill>
                  <a:schemeClr val="bg2">
                    <a:lumMod val="50000"/>
                  </a:schemeClr>
                </a:solidFill>
              </a:rPr>
              <a:t>ATTITUDE</a:t>
            </a:r>
            <a:endParaRPr lang="en-US" dirty="0">
              <a:solidFill>
                <a:schemeClr val="bg2">
                  <a:lumMod val="50000"/>
                </a:schemeClr>
              </a:solidFill>
            </a:endParaRPr>
          </a:p>
        </p:txBody>
      </p:sp>
      <p:sp>
        <p:nvSpPr>
          <p:cNvPr id="15" name="Title 1"/>
          <p:cNvSpPr txBox="1">
            <a:spLocks/>
          </p:cNvSpPr>
          <p:nvPr/>
        </p:nvSpPr>
        <p:spPr>
          <a:xfrm>
            <a:off x="114300" y="3758045"/>
            <a:ext cx="12074525" cy="1556669"/>
          </a:xfrm>
          <a:prstGeom prst="rect">
            <a:avLst/>
          </a:prstGeom>
        </p:spPr>
        <p:txBody>
          <a:bodyPr vert="horz" wrap="square" lIns="91440" tIns="45720" rIns="91440" bIns="45720" rtlCol="0" anchor="b">
            <a:noAutofit/>
          </a:bodyPr>
          <a:lstStyle>
            <a:lvl1pPr algn="l" defTabSz="914400" rtl="0" eaLnBrk="1" latinLnBrk="0" hangingPunct="1">
              <a:lnSpc>
                <a:spcPts val="5000"/>
              </a:lnSpc>
              <a:spcBef>
                <a:spcPct val="0"/>
              </a:spcBef>
              <a:buNone/>
              <a:defRPr lang="en-US" sz="4800" b="1" kern="1200" baseline="0" dirty="0">
                <a:solidFill>
                  <a:schemeClr val="bg1"/>
                </a:solidFill>
                <a:latin typeface="+mj-lt"/>
                <a:ea typeface="+mj-ea"/>
                <a:cs typeface="+mj-cs"/>
              </a:defRPr>
            </a:lvl1pPr>
          </a:lstStyle>
          <a:p>
            <a:r>
              <a:rPr lang="en-US" sz="6600" dirty="0" smtClean="0">
                <a:solidFill>
                  <a:schemeClr val="bg2">
                    <a:lumMod val="50000"/>
                  </a:schemeClr>
                </a:solidFill>
              </a:rPr>
              <a:t>NEGATIVITY</a:t>
            </a:r>
            <a:r>
              <a:rPr lang="en-US" sz="6600" dirty="0" smtClean="0">
                <a:solidFill>
                  <a:schemeClr val="accent1"/>
                </a:solidFill>
              </a:rPr>
              <a:t>BREEDS</a:t>
            </a:r>
            <a:r>
              <a:rPr lang="en-US" sz="6600" dirty="0" smtClean="0">
                <a:solidFill>
                  <a:schemeClr val="bg2">
                    <a:lumMod val="50000"/>
                  </a:schemeClr>
                </a:solidFill>
              </a:rPr>
              <a:t>NEGATIVITY</a:t>
            </a:r>
            <a:endParaRPr lang="en-US" sz="6600" dirty="0">
              <a:solidFill>
                <a:schemeClr val="bg2">
                  <a:lumMod val="50000"/>
                </a:schemeClr>
              </a:solidFill>
            </a:endParaRPr>
          </a:p>
        </p:txBody>
      </p:sp>
      <p:sp>
        <p:nvSpPr>
          <p:cNvPr id="16" name="Title 1"/>
          <p:cNvSpPr txBox="1">
            <a:spLocks/>
          </p:cNvSpPr>
          <p:nvPr/>
        </p:nvSpPr>
        <p:spPr>
          <a:xfrm>
            <a:off x="290945" y="1393334"/>
            <a:ext cx="4707913" cy="781812"/>
          </a:xfrm>
          <a:prstGeom prst="rect">
            <a:avLst/>
          </a:prstGeom>
        </p:spPr>
        <p:txBody>
          <a:bodyPr vert="horz" wrap="square" lIns="91440" tIns="45720" rIns="91440" bIns="45720" rtlCol="0" anchor="b">
            <a:noAutofit/>
          </a:bodyPr>
          <a:lstStyle>
            <a:lvl1pPr algn="l" defTabSz="914400" rtl="0" eaLnBrk="1" latinLnBrk="0" hangingPunct="1">
              <a:lnSpc>
                <a:spcPts val="5000"/>
              </a:lnSpc>
              <a:spcBef>
                <a:spcPct val="0"/>
              </a:spcBef>
              <a:buNone/>
              <a:defRPr lang="en-US" sz="4800" b="1" kern="1200" baseline="0" dirty="0">
                <a:solidFill>
                  <a:schemeClr val="bg1"/>
                </a:solidFill>
                <a:latin typeface="+mj-lt"/>
                <a:ea typeface="+mj-ea"/>
                <a:cs typeface="+mj-cs"/>
              </a:defRPr>
            </a:lvl1pPr>
          </a:lstStyle>
          <a:p>
            <a:r>
              <a:rPr lang="en-US" sz="3600" dirty="0" smtClean="0">
                <a:solidFill>
                  <a:schemeClr val="tx2">
                    <a:lumMod val="75000"/>
                  </a:schemeClr>
                </a:solidFill>
              </a:rPr>
              <a:t>NOT ABILITY</a:t>
            </a:r>
            <a:endParaRPr lang="en-US" sz="3600" dirty="0">
              <a:solidFill>
                <a:schemeClr val="tx2">
                  <a:lumMod val="75000"/>
                </a:schemeClr>
              </a:solidFill>
            </a:endParaRPr>
          </a:p>
        </p:txBody>
      </p:sp>
      <p:sp>
        <p:nvSpPr>
          <p:cNvPr id="17" name="Title 1"/>
          <p:cNvSpPr txBox="1">
            <a:spLocks/>
          </p:cNvSpPr>
          <p:nvPr/>
        </p:nvSpPr>
        <p:spPr>
          <a:xfrm>
            <a:off x="114300" y="5452716"/>
            <a:ext cx="11221403" cy="781812"/>
          </a:xfrm>
          <a:prstGeom prst="rect">
            <a:avLst/>
          </a:prstGeom>
        </p:spPr>
        <p:txBody>
          <a:bodyPr vert="horz" wrap="square" lIns="91440" tIns="45720" rIns="91440" bIns="45720" rtlCol="0" anchor="b">
            <a:noAutofit/>
          </a:bodyPr>
          <a:lstStyle>
            <a:lvl1pPr algn="l" defTabSz="914400" rtl="0" eaLnBrk="1" latinLnBrk="0" hangingPunct="1">
              <a:lnSpc>
                <a:spcPts val="5000"/>
              </a:lnSpc>
              <a:spcBef>
                <a:spcPct val="0"/>
              </a:spcBef>
              <a:buNone/>
              <a:defRPr lang="en-US" sz="4800" b="1" kern="1200" baseline="0" dirty="0">
                <a:solidFill>
                  <a:schemeClr val="bg1"/>
                </a:solidFill>
                <a:latin typeface="+mj-lt"/>
                <a:ea typeface="+mj-ea"/>
                <a:cs typeface="+mj-cs"/>
              </a:defRPr>
            </a:lvl1pPr>
          </a:lstStyle>
          <a:p>
            <a:r>
              <a:rPr lang="en-US" sz="3600" dirty="0" smtClean="0">
                <a:solidFill>
                  <a:schemeClr val="tx2">
                    <a:lumMod val="75000"/>
                  </a:schemeClr>
                </a:solidFill>
              </a:rPr>
              <a:t>POSITIVE ATTITUDES PRODUCE POSITIVE OUTCOMES</a:t>
            </a:r>
            <a:endParaRPr lang="en-US" sz="3600" dirty="0">
              <a:solidFill>
                <a:schemeClr val="tx2">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626" y="744573"/>
            <a:ext cx="6912007" cy="3739851"/>
          </a:xfrm>
          <a:prstGeom prst="rect">
            <a:avLst/>
          </a:prstGeom>
        </p:spPr>
      </p:pic>
    </p:spTree>
    <p:custDataLst>
      <p:tags r:id="rId1"/>
    </p:custDataLst>
    <p:extLst>
      <p:ext uri="{BB962C8B-B14F-4D97-AF65-F5344CB8AC3E}">
        <p14:creationId xmlns:p14="http://schemas.microsoft.com/office/powerpoint/2010/main" val="2319686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6"/>
          <p:cNvSpPr>
            <a:spLocks noGrp="1"/>
          </p:cNvSpPr>
          <p:nvPr>
            <p:ph type="body" sz="quarter" idx="16"/>
          </p:nvPr>
        </p:nvSpPr>
        <p:spPr>
          <a:xfrm>
            <a:off x="5500128" y="3899503"/>
            <a:ext cx="2286000" cy="457200"/>
          </a:xfrm>
        </p:spPr>
        <p:txBody>
          <a:bodyPr/>
          <a:lstStyle/>
          <a:p>
            <a:r>
              <a:rPr lang="en-US" dirty="0" smtClean="0">
                <a:solidFill>
                  <a:schemeClr val="bg2"/>
                </a:solidFill>
              </a:rPr>
              <a:t>STATE</a:t>
            </a:r>
            <a:r>
              <a:rPr lang="en-US" dirty="0" smtClean="0"/>
              <a:t>ACTION	</a:t>
            </a:r>
            <a:endParaRPr lang="en-US" dirty="0"/>
          </a:p>
        </p:txBody>
      </p:sp>
      <p:sp>
        <p:nvSpPr>
          <p:cNvPr id="38" name="Text Placeholder 37"/>
          <p:cNvSpPr>
            <a:spLocks noGrp="1"/>
          </p:cNvSpPr>
          <p:nvPr>
            <p:ph type="body" sz="quarter" idx="17"/>
          </p:nvPr>
        </p:nvSpPr>
        <p:spPr>
          <a:xfrm>
            <a:off x="6424918" y="4507995"/>
            <a:ext cx="2286000" cy="457200"/>
          </a:xfrm>
        </p:spPr>
        <p:txBody>
          <a:bodyPr/>
          <a:lstStyle/>
          <a:p>
            <a:r>
              <a:rPr lang="en-US" dirty="0" smtClean="0">
                <a:solidFill>
                  <a:schemeClr val="bg2"/>
                </a:solidFill>
              </a:rPr>
              <a:t>LOCAL</a:t>
            </a:r>
            <a:r>
              <a:rPr lang="en-US" dirty="0" smtClean="0"/>
              <a:t>ACTION</a:t>
            </a:r>
            <a:endParaRPr lang="en-US" dirty="0"/>
          </a:p>
        </p:txBody>
      </p:sp>
      <p:sp>
        <p:nvSpPr>
          <p:cNvPr id="39" name="Text Placeholder 38"/>
          <p:cNvSpPr>
            <a:spLocks noGrp="1"/>
          </p:cNvSpPr>
          <p:nvPr>
            <p:ph type="body" sz="quarter" idx="18"/>
          </p:nvPr>
        </p:nvSpPr>
        <p:spPr>
          <a:xfrm>
            <a:off x="7296702" y="5106788"/>
            <a:ext cx="2391497" cy="457200"/>
          </a:xfrm>
        </p:spPr>
        <p:txBody>
          <a:bodyPr/>
          <a:lstStyle/>
          <a:p>
            <a:r>
              <a:rPr lang="en-US" dirty="0" smtClean="0">
                <a:solidFill>
                  <a:schemeClr val="bg2"/>
                </a:solidFill>
              </a:rPr>
              <a:t>INDIVIDUAL</a:t>
            </a:r>
            <a:r>
              <a:rPr lang="en-US" dirty="0" smtClean="0"/>
              <a:t>ACTION</a:t>
            </a:r>
            <a:endParaRPr lang="en-US" dirty="0"/>
          </a:p>
        </p:txBody>
      </p:sp>
      <p:sp>
        <p:nvSpPr>
          <p:cNvPr id="12" name="Title 4"/>
          <p:cNvSpPr txBox="1">
            <a:spLocks/>
          </p:cNvSpPr>
          <p:nvPr/>
        </p:nvSpPr>
        <p:spPr>
          <a:xfrm>
            <a:off x="3296725" y="3001100"/>
            <a:ext cx="7565099" cy="744405"/>
          </a:xfrm>
          <a:prstGeom prst="rect">
            <a:avLst/>
          </a:prstGeom>
        </p:spPr>
        <p:txBody>
          <a:bodyPr vert="horz" wrap="square" lIns="91440" tIns="45720" rIns="91440" bIns="45720" rtlCol="0" anchor="b">
            <a:noAutofit/>
          </a:bodyPr>
          <a:lstStyle>
            <a:lvl1pPr algn="l" defTabSz="914400" rtl="0" eaLnBrk="1" latinLnBrk="0" hangingPunct="1">
              <a:lnSpc>
                <a:spcPts val="5000"/>
              </a:lnSpc>
              <a:spcBef>
                <a:spcPct val="0"/>
              </a:spcBef>
              <a:buNone/>
              <a:defRPr lang="en-US" sz="4800" b="1" kern="1200">
                <a:solidFill>
                  <a:schemeClr val="bg1"/>
                </a:solidFill>
                <a:latin typeface="+mj-lt"/>
                <a:ea typeface="+mj-ea"/>
                <a:cs typeface="+mj-cs"/>
              </a:defRPr>
            </a:lvl1pPr>
          </a:lstStyle>
          <a:p>
            <a:r>
              <a:rPr lang="en-US" sz="4400" dirty="0" smtClean="0">
                <a:solidFill>
                  <a:schemeClr val="bg2"/>
                </a:solidFill>
              </a:rPr>
              <a:t>FEDERAL LEVEL INTEGRITY </a:t>
            </a:r>
            <a:endParaRPr lang="en-US" sz="4400" dirty="0"/>
          </a:p>
        </p:txBody>
      </p:sp>
      <p:sp>
        <p:nvSpPr>
          <p:cNvPr id="13" name="Title 4"/>
          <p:cNvSpPr txBox="1">
            <a:spLocks/>
          </p:cNvSpPr>
          <p:nvPr/>
        </p:nvSpPr>
        <p:spPr>
          <a:xfrm>
            <a:off x="3307372" y="422563"/>
            <a:ext cx="7565099" cy="1312719"/>
          </a:xfrm>
          <a:prstGeom prst="rect">
            <a:avLst/>
          </a:prstGeom>
        </p:spPr>
        <p:txBody>
          <a:bodyPr vert="horz" wrap="square" lIns="91440" tIns="45720" rIns="91440" bIns="45720" rtlCol="0" anchor="b">
            <a:noAutofit/>
          </a:bodyPr>
          <a:lstStyle>
            <a:lvl1pPr algn="l" defTabSz="914400" rtl="0" eaLnBrk="1" latinLnBrk="0" hangingPunct="1">
              <a:lnSpc>
                <a:spcPts val="5000"/>
              </a:lnSpc>
              <a:spcBef>
                <a:spcPct val="0"/>
              </a:spcBef>
              <a:buNone/>
              <a:defRPr lang="en-US" sz="4800" b="1" kern="1200">
                <a:solidFill>
                  <a:schemeClr val="bg1"/>
                </a:solidFill>
                <a:latin typeface="+mj-lt"/>
                <a:ea typeface="+mj-ea"/>
                <a:cs typeface="+mj-cs"/>
              </a:defRPr>
            </a:lvl1pPr>
          </a:lstStyle>
          <a:p>
            <a:r>
              <a:rPr lang="en-US" sz="6600" dirty="0" smtClean="0">
                <a:solidFill>
                  <a:schemeClr val="bg2"/>
                </a:solidFill>
              </a:rPr>
              <a:t>INTEGRITY</a:t>
            </a:r>
            <a:r>
              <a:rPr lang="en-US" sz="6600" dirty="0" smtClean="0">
                <a:solidFill>
                  <a:schemeClr val="accent1"/>
                </a:solidFill>
              </a:rPr>
              <a:t>FIRST</a:t>
            </a:r>
            <a:endParaRPr lang="en-US" sz="6600" dirty="0">
              <a:solidFill>
                <a:schemeClr val="accent1"/>
              </a:solidFill>
            </a:endParaRPr>
          </a:p>
        </p:txBody>
      </p:sp>
      <p:sp>
        <p:nvSpPr>
          <p:cNvPr id="15" name="Title 4"/>
          <p:cNvSpPr txBox="1">
            <a:spLocks/>
          </p:cNvSpPr>
          <p:nvPr/>
        </p:nvSpPr>
        <p:spPr>
          <a:xfrm>
            <a:off x="3307372" y="1596736"/>
            <a:ext cx="8892098" cy="744405"/>
          </a:xfrm>
          <a:prstGeom prst="rect">
            <a:avLst/>
          </a:prstGeom>
        </p:spPr>
        <p:txBody>
          <a:bodyPr vert="horz" wrap="square" lIns="91440" tIns="45720" rIns="91440" bIns="45720" rtlCol="0" anchor="b">
            <a:noAutofit/>
          </a:bodyPr>
          <a:lstStyle>
            <a:lvl1pPr algn="l" defTabSz="914400" rtl="0" eaLnBrk="1" latinLnBrk="0" hangingPunct="1">
              <a:lnSpc>
                <a:spcPts val="5000"/>
              </a:lnSpc>
              <a:spcBef>
                <a:spcPct val="0"/>
              </a:spcBef>
              <a:buNone/>
              <a:defRPr lang="en-US" sz="4800" b="1" kern="1200">
                <a:solidFill>
                  <a:schemeClr val="bg1"/>
                </a:solidFill>
                <a:latin typeface="+mj-lt"/>
                <a:ea typeface="+mj-ea"/>
                <a:cs typeface="+mj-cs"/>
              </a:defRPr>
            </a:lvl1pPr>
          </a:lstStyle>
          <a:p>
            <a:r>
              <a:rPr lang="en-US" sz="3600" dirty="0" smtClean="0">
                <a:solidFill>
                  <a:schemeClr val="accent1"/>
                </a:solidFill>
              </a:rPr>
              <a:t>GOOD INTEGRITY </a:t>
            </a:r>
            <a:r>
              <a:rPr lang="en-US" sz="4400" dirty="0" smtClean="0">
                <a:solidFill>
                  <a:schemeClr val="accent1"/>
                </a:solidFill>
              </a:rPr>
              <a:t>=</a:t>
            </a:r>
            <a:r>
              <a:rPr lang="en-US" sz="3600" dirty="0" smtClean="0">
                <a:solidFill>
                  <a:schemeClr val="accent1"/>
                </a:solidFill>
              </a:rPr>
              <a:t> SUM OF ITS PARTS</a:t>
            </a:r>
            <a:endParaRPr lang="en-US" sz="3600" dirty="0">
              <a:solidFill>
                <a:schemeClr val="accent1"/>
              </a:solidFill>
            </a:endParaRPr>
          </a:p>
        </p:txBody>
      </p:sp>
      <p:sp>
        <p:nvSpPr>
          <p:cNvPr id="10" name="Right Arrow 9"/>
          <p:cNvSpPr/>
          <p:nvPr/>
        </p:nvSpPr>
        <p:spPr>
          <a:xfrm>
            <a:off x="4741075" y="3930676"/>
            <a:ext cx="79022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652528" y="4550667"/>
            <a:ext cx="79022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518437" y="5154725"/>
            <a:ext cx="79022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22" y="5007867"/>
            <a:ext cx="221297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9363" y="3617488"/>
            <a:ext cx="579438"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30"/>
          <p:cNvSpPr>
            <a:spLocks noEditPoints="1"/>
          </p:cNvSpPr>
          <p:nvPr/>
        </p:nvSpPr>
        <p:spPr bwMode="auto">
          <a:xfrm>
            <a:off x="9606214" y="5716317"/>
            <a:ext cx="571500" cy="760413"/>
          </a:xfrm>
          <a:custGeom>
            <a:avLst/>
            <a:gdLst>
              <a:gd name="T0" fmla="*/ 256 w 273"/>
              <a:gd name="T1" fmla="*/ 259 h 364"/>
              <a:gd name="T2" fmla="*/ 252 w 273"/>
              <a:gd name="T3" fmla="*/ 254 h 364"/>
              <a:gd name="T4" fmla="*/ 246 w 273"/>
              <a:gd name="T5" fmla="*/ 216 h 364"/>
              <a:gd name="T6" fmla="*/ 232 w 273"/>
              <a:gd name="T7" fmla="*/ 191 h 364"/>
              <a:gd name="T8" fmla="*/ 195 w 273"/>
              <a:gd name="T9" fmla="*/ 142 h 364"/>
              <a:gd name="T10" fmla="*/ 169 w 273"/>
              <a:gd name="T11" fmla="*/ 130 h 364"/>
              <a:gd name="T12" fmla="*/ 170 w 273"/>
              <a:gd name="T13" fmla="*/ 115 h 364"/>
              <a:gd name="T14" fmla="*/ 184 w 273"/>
              <a:gd name="T15" fmla="*/ 102 h 364"/>
              <a:gd name="T16" fmla="*/ 187 w 273"/>
              <a:gd name="T17" fmla="*/ 74 h 364"/>
              <a:gd name="T18" fmla="*/ 188 w 273"/>
              <a:gd name="T19" fmla="*/ 43 h 364"/>
              <a:gd name="T20" fmla="*/ 168 w 273"/>
              <a:gd name="T21" fmla="*/ 14 h 364"/>
              <a:gd name="T22" fmla="*/ 147 w 273"/>
              <a:gd name="T23" fmla="*/ 4 h 364"/>
              <a:gd name="T24" fmla="*/ 130 w 273"/>
              <a:gd name="T25" fmla="*/ 3 h 364"/>
              <a:gd name="T26" fmla="*/ 104 w 273"/>
              <a:gd name="T27" fmla="*/ 19 h 364"/>
              <a:gd name="T28" fmla="*/ 89 w 273"/>
              <a:gd name="T29" fmla="*/ 50 h 364"/>
              <a:gd name="T30" fmla="*/ 85 w 273"/>
              <a:gd name="T31" fmla="*/ 93 h 364"/>
              <a:gd name="T32" fmla="*/ 92 w 273"/>
              <a:gd name="T33" fmla="*/ 115 h 364"/>
              <a:gd name="T34" fmla="*/ 98 w 273"/>
              <a:gd name="T35" fmla="*/ 129 h 364"/>
              <a:gd name="T36" fmla="*/ 71 w 273"/>
              <a:gd name="T37" fmla="*/ 138 h 364"/>
              <a:gd name="T38" fmla="*/ 40 w 273"/>
              <a:gd name="T39" fmla="*/ 184 h 364"/>
              <a:gd name="T40" fmla="*/ 24 w 273"/>
              <a:gd name="T41" fmla="*/ 249 h 364"/>
              <a:gd name="T42" fmla="*/ 43 w 273"/>
              <a:gd name="T43" fmla="*/ 284 h 364"/>
              <a:gd name="T44" fmla="*/ 8 w 273"/>
              <a:gd name="T45" fmla="*/ 296 h 364"/>
              <a:gd name="T46" fmla="*/ 13 w 273"/>
              <a:gd name="T47" fmla="*/ 333 h 364"/>
              <a:gd name="T48" fmla="*/ 60 w 273"/>
              <a:gd name="T49" fmla="*/ 352 h 364"/>
              <a:gd name="T50" fmla="*/ 80 w 273"/>
              <a:gd name="T51" fmla="*/ 353 h 364"/>
              <a:gd name="T52" fmla="*/ 86 w 273"/>
              <a:gd name="T53" fmla="*/ 355 h 364"/>
              <a:gd name="T54" fmla="*/ 104 w 273"/>
              <a:gd name="T55" fmla="*/ 359 h 364"/>
              <a:gd name="T56" fmla="*/ 137 w 273"/>
              <a:gd name="T57" fmla="*/ 351 h 364"/>
              <a:gd name="T58" fmla="*/ 165 w 273"/>
              <a:gd name="T59" fmla="*/ 353 h 364"/>
              <a:gd name="T60" fmla="*/ 173 w 273"/>
              <a:gd name="T61" fmla="*/ 361 h 364"/>
              <a:gd name="T62" fmla="*/ 207 w 273"/>
              <a:gd name="T63" fmla="*/ 357 h 364"/>
              <a:gd name="T64" fmla="*/ 226 w 273"/>
              <a:gd name="T65" fmla="*/ 346 h 364"/>
              <a:gd name="T66" fmla="*/ 265 w 273"/>
              <a:gd name="T67" fmla="*/ 314 h 364"/>
              <a:gd name="T68" fmla="*/ 271 w 273"/>
              <a:gd name="T69" fmla="*/ 275 h 364"/>
              <a:gd name="T70" fmla="*/ 260 w 273"/>
              <a:gd name="T71" fmla="*/ 262 h 364"/>
              <a:gd name="T72" fmla="*/ 64 w 273"/>
              <a:gd name="T73" fmla="*/ 231 h 364"/>
              <a:gd name="T74" fmla="*/ 69 w 273"/>
              <a:gd name="T75" fmla="*/ 205 h 364"/>
              <a:gd name="T76" fmla="*/ 71 w 273"/>
              <a:gd name="T77" fmla="*/ 236 h 364"/>
              <a:gd name="T78" fmla="*/ 72 w 273"/>
              <a:gd name="T79" fmla="*/ 266 h 364"/>
              <a:gd name="T80" fmla="*/ 209 w 273"/>
              <a:gd name="T81" fmla="*/ 271 h 364"/>
              <a:gd name="T82" fmla="*/ 202 w 273"/>
              <a:gd name="T83" fmla="*/ 264 h 364"/>
              <a:gd name="T84" fmla="*/ 196 w 273"/>
              <a:gd name="T85" fmla="*/ 205 h 364"/>
              <a:gd name="T86" fmla="*/ 212 w 273"/>
              <a:gd name="T87" fmla="*/ 237 h 364"/>
              <a:gd name="T88" fmla="*/ 213 w 273"/>
              <a:gd name="T89" fmla="*/ 26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 h="364">
                <a:moveTo>
                  <a:pt x="260" y="262"/>
                </a:moveTo>
                <a:cubicBezTo>
                  <a:pt x="259" y="261"/>
                  <a:pt x="257" y="259"/>
                  <a:pt x="256" y="259"/>
                </a:cubicBezTo>
                <a:cubicBezTo>
                  <a:pt x="255" y="259"/>
                  <a:pt x="253" y="259"/>
                  <a:pt x="252" y="259"/>
                </a:cubicBezTo>
                <a:cubicBezTo>
                  <a:pt x="251" y="257"/>
                  <a:pt x="252" y="256"/>
                  <a:pt x="252" y="254"/>
                </a:cubicBezTo>
                <a:cubicBezTo>
                  <a:pt x="252" y="247"/>
                  <a:pt x="252" y="240"/>
                  <a:pt x="251" y="234"/>
                </a:cubicBezTo>
                <a:cubicBezTo>
                  <a:pt x="250" y="228"/>
                  <a:pt x="248" y="222"/>
                  <a:pt x="246" y="216"/>
                </a:cubicBezTo>
                <a:cubicBezTo>
                  <a:pt x="244" y="211"/>
                  <a:pt x="242" y="208"/>
                  <a:pt x="239" y="204"/>
                </a:cubicBezTo>
                <a:cubicBezTo>
                  <a:pt x="236" y="200"/>
                  <a:pt x="234" y="195"/>
                  <a:pt x="232" y="191"/>
                </a:cubicBezTo>
                <a:cubicBezTo>
                  <a:pt x="229" y="185"/>
                  <a:pt x="225" y="179"/>
                  <a:pt x="221" y="173"/>
                </a:cubicBezTo>
                <a:cubicBezTo>
                  <a:pt x="214" y="161"/>
                  <a:pt x="209" y="148"/>
                  <a:pt x="195" y="142"/>
                </a:cubicBezTo>
                <a:cubicBezTo>
                  <a:pt x="191" y="140"/>
                  <a:pt x="186" y="140"/>
                  <a:pt x="182" y="139"/>
                </a:cubicBezTo>
                <a:cubicBezTo>
                  <a:pt x="178" y="138"/>
                  <a:pt x="172" y="134"/>
                  <a:pt x="169" y="130"/>
                </a:cubicBezTo>
                <a:cubicBezTo>
                  <a:pt x="167" y="128"/>
                  <a:pt x="168" y="126"/>
                  <a:pt x="169" y="123"/>
                </a:cubicBezTo>
                <a:cubicBezTo>
                  <a:pt x="170" y="121"/>
                  <a:pt x="170" y="118"/>
                  <a:pt x="170" y="115"/>
                </a:cubicBezTo>
                <a:cubicBezTo>
                  <a:pt x="171" y="108"/>
                  <a:pt x="177" y="114"/>
                  <a:pt x="181" y="109"/>
                </a:cubicBezTo>
                <a:cubicBezTo>
                  <a:pt x="182" y="107"/>
                  <a:pt x="183" y="104"/>
                  <a:pt x="184" y="102"/>
                </a:cubicBezTo>
                <a:cubicBezTo>
                  <a:pt x="186" y="98"/>
                  <a:pt x="188" y="95"/>
                  <a:pt x="189" y="91"/>
                </a:cubicBezTo>
                <a:cubicBezTo>
                  <a:pt x="190" y="85"/>
                  <a:pt x="185" y="81"/>
                  <a:pt x="187" y="74"/>
                </a:cubicBezTo>
                <a:cubicBezTo>
                  <a:pt x="188" y="68"/>
                  <a:pt x="189" y="63"/>
                  <a:pt x="189" y="56"/>
                </a:cubicBezTo>
                <a:cubicBezTo>
                  <a:pt x="189" y="52"/>
                  <a:pt x="190" y="47"/>
                  <a:pt x="188" y="43"/>
                </a:cubicBezTo>
                <a:cubicBezTo>
                  <a:pt x="187" y="37"/>
                  <a:pt x="182" y="31"/>
                  <a:pt x="179" y="27"/>
                </a:cubicBezTo>
                <a:cubicBezTo>
                  <a:pt x="176" y="21"/>
                  <a:pt x="173" y="18"/>
                  <a:pt x="168" y="14"/>
                </a:cubicBezTo>
                <a:cubicBezTo>
                  <a:pt x="163" y="11"/>
                  <a:pt x="158" y="8"/>
                  <a:pt x="153" y="6"/>
                </a:cubicBezTo>
                <a:cubicBezTo>
                  <a:pt x="151" y="5"/>
                  <a:pt x="149" y="5"/>
                  <a:pt x="147" y="4"/>
                </a:cubicBezTo>
                <a:cubicBezTo>
                  <a:pt x="144" y="3"/>
                  <a:pt x="141" y="0"/>
                  <a:pt x="138" y="1"/>
                </a:cubicBezTo>
                <a:cubicBezTo>
                  <a:pt x="136" y="1"/>
                  <a:pt x="133" y="3"/>
                  <a:pt x="130" y="3"/>
                </a:cubicBezTo>
                <a:cubicBezTo>
                  <a:pt x="127" y="4"/>
                  <a:pt x="124" y="5"/>
                  <a:pt x="122" y="6"/>
                </a:cubicBezTo>
                <a:cubicBezTo>
                  <a:pt x="116" y="10"/>
                  <a:pt x="110" y="15"/>
                  <a:pt x="104" y="19"/>
                </a:cubicBezTo>
                <a:cubicBezTo>
                  <a:pt x="100" y="22"/>
                  <a:pt x="95" y="26"/>
                  <a:pt x="93" y="32"/>
                </a:cubicBezTo>
                <a:cubicBezTo>
                  <a:pt x="91" y="38"/>
                  <a:pt x="90" y="44"/>
                  <a:pt x="89" y="50"/>
                </a:cubicBezTo>
                <a:cubicBezTo>
                  <a:pt x="88" y="61"/>
                  <a:pt x="89" y="73"/>
                  <a:pt x="85" y="84"/>
                </a:cubicBezTo>
                <a:cubicBezTo>
                  <a:pt x="84" y="87"/>
                  <a:pt x="83" y="90"/>
                  <a:pt x="85" y="93"/>
                </a:cubicBezTo>
                <a:cubicBezTo>
                  <a:pt x="86" y="94"/>
                  <a:pt x="87" y="95"/>
                  <a:pt x="87" y="97"/>
                </a:cubicBezTo>
                <a:cubicBezTo>
                  <a:pt x="89" y="103"/>
                  <a:pt x="89" y="109"/>
                  <a:pt x="92" y="115"/>
                </a:cubicBezTo>
                <a:cubicBezTo>
                  <a:pt x="93" y="117"/>
                  <a:pt x="94" y="120"/>
                  <a:pt x="95" y="122"/>
                </a:cubicBezTo>
                <a:cubicBezTo>
                  <a:pt x="96" y="124"/>
                  <a:pt x="98" y="127"/>
                  <a:pt x="98" y="129"/>
                </a:cubicBezTo>
                <a:cubicBezTo>
                  <a:pt x="99" y="133"/>
                  <a:pt x="92" y="135"/>
                  <a:pt x="89" y="136"/>
                </a:cubicBezTo>
                <a:cubicBezTo>
                  <a:pt x="83" y="138"/>
                  <a:pt x="77" y="136"/>
                  <a:pt x="71" y="138"/>
                </a:cubicBezTo>
                <a:cubicBezTo>
                  <a:pt x="65" y="140"/>
                  <a:pt x="58" y="147"/>
                  <a:pt x="54" y="152"/>
                </a:cubicBezTo>
                <a:cubicBezTo>
                  <a:pt x="47" y="162"/>
                  <a:pt x="44" y="173"/>
                  <a:pt x="40" y="184"/>
                </a:cubicBezTo>
                <a:cubicBezTo>
                  <a:pt x="37" y="194"/>
                  <a:pt x="30" y="203"/>
                  <a:pt x="26" y="213"/>
                </a:cubicBezTo>
                <a:cubicBezTo>
                  <a:pt x="22" y="224"/>
                  <a:pt x="20" y="238"/>
                  <a:pt x="24" y="249"/>
                </a:cubicBezTo>
                <a:cubicBezTo>
                  <a:pt x="27" y="257"/>
                  <a:pt x="31" y="268"/>
                  <a:pt x="37" y="275"/>
                </a:cubicBezTo>
                <a:cubicBezTo>
                  <a:pt x="40" y="278"/>
                  <a:pt x="42" y="279"/>
                  <a:pt x="43" y="284"/>
                </a:cubicBezTo>
                <a:cubicBezTo>
                  <a:pt x="36" y="284"/>
                  <a:pt x="31" y="283"/>
                  <a:pt x="24" y="285"/>
                </a:cubicBezTo>
                <a:cubicBezTo>
                  <a:pt x="17" y="288"/>
                  <a:pt x="11" y="289"/>
                  <a:pt x="8" y="296"/>
                </a:cubicBezTo>
                <a:cubicBezTo>
                  <a:pt x="5" y="304"/>
                  <a:pt x="0" y="314"/>
                  <a:pt x="4" y="322"/>
                </a:cubicBezTo>
                <a:cubicBezTo>
                  <a:pt x="7" y="326"/>
                  <a:pt x="10" y="330"/>
                  <a:pt x="13" y="333"/>
                </a:cubicBezTo>
                <a:cubicBezTo>
                  <a:pt x="16" y="336"/>
                  <a:pt x="18" y="339"/>
                  <a:pt x="21" y="341"/>
                </a:cubicBezTo>
                <a:cubicBezTo>
                  <a:pt x="32" y="348"/>
                  <a:pt x="47" y="350"/>
                  <a:pt x="60" y="352"/>
                </a:cubicBezTo>
                <a:cubicBezTo>
                  <a:pt x="64" y="353"/>
                  <a:pt x="68" y="354"/>
                  <a:pt x="72" y="354"/>
                </a:cubicBezTo>
                <a:cubicBezTo>
                  <a:pt x="75" y="354"/>
                  <a:pt x="77" y="354"/>
                  <a:pt x="80" y="353"/>
                </a:cubicBezTo>
                <a:cubicBezTo>
                  <a:pt x="81" y="353"/>
                  <a:pt x="83" y="353"/>
                  <a:pt x="84" y="353"/>
                </a:cubicBezTo>
                <a:cubicBezTo>
                  <a:pt x="86" y="354"/>
                  <a:pt x="84" y="353"/>
                  <a:pt x="86" y="355"/>
                </a:cubicBezTo>
                <a:cubicBezTo>
                  <a:pt x="89" y="358"/>
                  <a:pt x="90" y="358"/>
                  <a:pt x="95" y="357"/>
                </a:cubicBezTo>
                <a:cubicBezTo>
                  <a:pt x="98" y="357"/>
                  <a:pt x="101" y="359"/>
                  <a:pt x="104" y="359"/>
                </a:cubicBezTo>
                <a:cubicBezTo>
                  <a:pt x="113" y="360"/>
                  <a:pt x="124" y="361"/>
                  <a:pt x="132" y="355"/>
                </a:cubicBezTo>
                <a:cubicBezTo>
                  <a:pt x="134" y="354"/>
                  <a:pt x="135" y="352"/>
                  <a:pt x="137" y="351"/>
                </a:cubicBezTo>
                <a:cubicBezTo>
                  <a:pt x="140" y="351"/>
                  <a:pt x="144" y="351"/>
                  <a:pt x="147" y="352"/>
                </a:cubicBezTo>
                <a:cubicBezTo>
                  <a:pt x="153" y="353"/>
                  <a:pt x="159" y="355"/>
                  <a:pt x="165" y="353"/>
                </a:cubicBezTo>
                <a:cubicBezTo>
                  <a:pt x="167" y="353"/>
                  <a:pt x="170" y="351"/>
                  <a:pt x="171" y="354"/>
                </a:cubicBezTo>
                <a:cubicBezTo>
                  <a:pt x="172" y="357"/>
                  <a:pt x="169" y="358"/>
                  <a:pt x="173" y="361"/>
                </a:cubicBezTo>
                <a:cubicBezTo>
                  <a:pt x="176" y="364"/>
                  <a:pt x="184" y="364"/>
                  <a:pt x="188" y="363"/>
                </a:cubicBezTo>
                <a:cubicBezTo>
                  <a:pt x="195" y="362"/>
                  <a:pt x="202" y="361"/>
                  <a:pt x="207" y="357"/>
                </a:cubicBezTo>
                <a:cubicBezTo>
                  <a:pt x="210" y="355"/>
                  <a:pt x="214" y="353"/>
                  <a:pt x="217" y="351"/>
                </a:cubicBezTo>
                <a:cubicBezTo>
                  <a:pt x="220" y="350"/>
                  <a:pt x="223" y="347"/>
                  <a:pt x="226" y="346"/>
                </a:cubicBezTo>
                <a:cubicBezTo>
                  <a:pt x="232" y="343"/>
                  <a:pt x="239" y="341"/>
                  <a:pt x="245" y="336"/>
                </a:cubicBezTo>
                <a:cubicBezTo>
                  <a:pt x="252" y="330"/>
                  <a:pt x="260" y="322"/>
                  <a:pt x="265" y="314"/>
                </a:cubicBezTo>
                <a:cubicBezTo>
                  <a:pt x="269" y="306"/>
                  <a:pt x="271" y="296"/>
                  <a:pt x="272" y="287"/>
                </a:cubicBezTo>
                <a:cubicBezTo>
                  <a:pt x="273" y="283"/>
                  <a:pt x="273" y="278"/>
                  <a:pt x="271" y="275"/>
                </a:cubicBezTo>
                <a:cubicBezTo>
                  <a:pt x="269" y="270"/>
                  <a:pt x="264" y="266"/>
                  <a:pt x="260" y="262"/>
                </a:cubicBezTo>
                <a:cubicBezTo>
                  <a:pt x="255" y="256"/>
                  <a:pt x="266" y="268"/>
                  <a:pt x="260" y="262"/>
                </a:cubicBezTo>
                <a:close/>
                <a:moveTo>
                  <a:pt x="72" y="266"/>
                </a:moveTo>
                <a:cubicBezTo>
                  <a:pt x="61" y="257"/>
                  <a:pt x="59" y="244"/>
                  <a:pt x="64" y="231"/>
                </a:cubicBezTo>
                <a:cubicBezTo>
                  <a:pt x="66" y="226"/>
                  <a:pt x="65" y="221"/>
                  <a:pt x="67" y="216"/>
                </a:cubicBezTo>
                <a:cubicBezTo>
                  <a:pt x="68" y="212"/>
                  <a:pt x="69" y="209"/>
                  <a:pt x="69" y="205"/>
                </a:cubicBezTo>
                <a:cubicBezTo>
                  <a:pt x="72" y="207"/>
                  <a:pt x="71" y="216"/>
                  <a:pt x="71" y="219"/>
                </a:cubicBezTo>
                <a:cubicBezTo>
                  <a:pt x="70" y="225"/>
                  <a:pt x="71" y="230"/>
                  <a:pt x="71" y="236"/>
                </a:cubicBezTo>
                <a:cubicBezTo>
                  <a:pt x="71" y="244"/>
                  <a:pt x="72" y="251"/>
                  <a:pt x="74" y="259"/>
                </a:cubicBezTo>
                <a:cubicBezTo>
                  <a:pt x="74" y="260"/>
                  <a:pt x="77" y="271"/>
                  <a:pt x="72" y="266"/>
                </a:cubicBezTo>
                <a:close/>
                <a:moveTo>
                  <a:pt x="213" y="268"/>
                </a:moveTo>
                <a:cubicBezTo>
                  <a:pt x="213" y="269"/>
                  <a:pt x="210" y="271"/>
                  <a:pt x="209" y="271"/>
                </a:cubicBezTo>
                <a:cubicBezTo>
                  <a:pt x="209" y="271"/>
                  <a:pt x="207" y="269"/>
                  <a:pt x="207" y="268"/>
                </a:cubicBezTo>
                <a:cubicBezTo>
                  <a:pt x="206" y="267"/>
                  <a:pt x="204" y="266"/>
                  <a:pt x="202" y="264"/>
                </a:cubicBezTo>
                <a:cubicBezTo>
                  <a:pt x="198" y="258"/>
                  <a:pt x="197" y="249"/>
                  <a:pt x="197" y="242"/>
                </a:cubicBezTo>
                <a:cubicBezTo>
                  <a:pt x="197" y="229"/>
                  <a:pt x="201" y="216"/>
                  <a:pt x="196" y="205"/>
                </a:cubicBezTo>
                <a:cubicBezTo>
                  <a:pt x="201" y="209"/>
                  <a:pt x="202" y="216"/>
                  <a:pt x="204" y="222"/>
                </a:cubicBezTo>
                <a:cubicBezTo>
                  <a:pt x="206" y="228"/>
                  <a:pt x="211" y="232"/>
                  <a:pt x="212" y="237"/>
                </a:cubicBezTo>
                <a:cubicBezTo>
                  <a:pt x="214" y="243"/>
                  <a:pt x="213" y="249"/>
                  <a:pt x="215" y="254"/>
                </a:cubicBezTo>
                <a:cubicBezTo>
                  <a:pt x="216" y="259"/>
                  <a:pt x="216" y="263"/>
                  <a:pt x="213" y="268"/>
                </a:cubicBezTo>
                <a:close/>
              </a:path>
            </a:pathLst>
          </a:custGeom>
          <a:solidFill>
            <a:srgbClr val="174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3"/>
          <p:cNvSpPr>
            <a:spLocks noEditPoints="1"/>
          </p:cNvSpPr>
          <p:nvPr/>
        </p:nvSpPr>
        <p:spPr bwMode="auto">
          <a:xfrm>
            <a:off x="8890251" y="5771880"/>
            <a:ext cx="608013" cy="714375"/>
          </a:xfrm>
          <a:custGeom>
            <a:avLst/>
            <a:gdLst>
              <a:gd name="T0" fmla="*/ 146 w 291"/>
              <a:gd name="T1" fmla="*/ 232 h 342"/>
              <a:gd name="T2" fmla="*/ 142 w 291"/>
              <a:gd name="T3" fmla="*/ 216 h 342"/>
              <a:gd name="T4" fmla="*/ 212 w 291"/>
              <a:gd name="T5" fmla="*/ 3 h 342"/>
              <a:gd name="T6" fmla="*/ 212 w 291"/>
              <a:gd name="T7" fmla="*/ 3 h 342"/>
              <a:gd name="T8" fmla="*/ 223 w 291"/>
              <a:gd name="T9" fmla="*/ 6 h 342"/>
              <a:gd name="T10" fmla="*/ 227 w 291"/>
              <a:gd name="T11" fmla="*/ 9 h 342"/>
              <a:gd name="T12" fmla="*/ 227 w 291"/>
              <a:gd name="T13" fmla="*/ 9 h 342"/>
              <a:gd name="T14" fmla="*/ 228 w 291"/>
              <a:gd name="T15" fmla="*/ 9 h 342"/>
              <a:gd name="T16" fmla="*/ 252 w 291"/>
              <a:gd name="T17" fmla="*/ 52 h 342"/>
              <a:gd name="T18" fmla="*/ 252 w 291"/>
              <a:gd name="T19" fmla="*/ 52 h 342"/>
              <a:gd name="T20" fmla="*/ 252 w 291"/>
              <a:gd name="T21" fmla="*/ 61 h 342"/>
              <a:gd name="T22" fmla="*/ 250 w 291"/>
              <a:gd name="T23" fmla="*/ 67 h 342"/>
              <a:gd name="T24" fmla="*/ 252 w 291"/>
              <a:gd name="T25" fmla="*/ 56 h 342"/>
              <a:gd name="T26" fmla="*/ 252 w 291"/>
              <a:gd name="T27" fmla="*/ 56 h 342"/>
              <a:gd name="T28" fmla="*/ 252 w 291"/>
              <a:gd name="T29" fmla="*/ 53 h 342"/>
              <a:gd name="T30" fmla="*/ 253 w 291"/>
              <a:gd name="T31" fmla="*/ 54 h 342"/>
              <a:gd name="T32" fmla="*/ 253 w 291"/>
              <a:gd name="T33" fmla="*/ 54 h 342"/>
              <a:gd name="T34" fmla="*/ 198 w 291"/>
              <a:gd name="T35" fmla="*/ 2 h 342"/>
              <a:gd name="T36" fmla="*/ 204 w 291"/>
              <a:gd name="T37" fmla="*/ 1 h 342"/>
              <a:gd name="T38" fmla="*/ 205 w 291"/>
              <a:gd name="T39" fmla="*/ 1 h 342"/>
              <a:gd name="T40" fmla="*/ 207 w 291"/>
              <a:gd name="T41" fmla="*/ 1 h 342"/>
              <a:gd name="T42" fmla="*/ 207 w 291"/>
              <a:gd name="T43" fmla="*/ 1 h 342"/>
              <a:gd name="T44" fmla="*/ 209 w 291"/>
              <a:gd name="T45" fmla="*/ 2 h 342"/>
              <a:gd name="T46" fmla="*/ 213 w 291"/>
              <a:gd name="T47" fmla="*/ 2 h 342"/>
              <a:gd name="T48" fmla="*/ 215 w 291"/>
              <a:gd name="T49" fmla="*/ 2 h 342"/>
              <a:gd name="T50" fmla="*/ 220 w 291"/>
              <a:gd name="T51" fmla="*/ 5 h 342"/>
              <a:gd name="T52" fmla="*/ 226 w 291"/>
              <a:gd name="T53" fmla="*/ 8 h 342"/>
              <a:gd name="T54" fmla="*/ 228 w 291"/>
              <a:gd name="T55" fmla="*/ 10 h 342"/>
              <a:gd name="T56" fmla="*/ 229 w 291"/>
              <a:gd name="T57" fmla="*/ 10 h 342"/>
              <a:gd name="T58" fmla="*/ 231 w 291"/>
              <a:gd name="T59" fmla="*/ 12 h 342"/>
              <a:gd name="T60" fmla="*/ 240 w 291"/>
              <a:gd name="T61" fmla="*/ 21 h 342"/>
              <a:gd name="T62" fmla="*/ 251 w 291"/>
              <a:gd name="T63" fmla="*/ 39 h 342"/>
              <a:gd name="T64" fmla="*/ 250 w 291"/>
              <a:gd name="T65" fmla="*/ 66 h 342"/>
              <a:gd name="T66" fmla="*/ 246 w 291"/>
              <a:gd name="T67" fmla="*/ 91 h 342"/>
              <a:gd name="T68" fmla="*/ 256 w 291"/>
              <a:gd name="T69" fmla="*/ 132 h 342"/>
              <a:gd name="T70" fmla="*/ 286 w 291"/>
              <a:gd name="T71" fmla="*/ 207 h 342"/>
              <a:gd name="T72" fmla="*/ 282 w 291"/>
              <a:gd name="T73" fmla="*/ 241 h 342"/>
              <a:gd name="T74" fmla="*/ 291 w 291"/>
              <a:gd name="T75" fmla="*/ 271 h 342"/>
              <a:gd name="T76" fmla="*/ 280 w 291"/>
              <a:gd name="T77" fmla="*/ 301 h 342"/>
              <a:gd name="T78" fmla="*/ 203 w 291"/>
              <a:gd name="T79" fmla="*/ 326 h 342"/>
              <a:gd name="T80" fmla="*/ 138 w 291"/>
              <a:gd name="T81" fmla="*/ 335 h 342"/>
              <a:gd name="T82" fmla="*/ 127 w 291"/>
              <a:gd name="T83" fmla="*/ 308 h 342"/>
              <a:gd name="T84" fmla="*/ 122 w 291"/>
              <a:gd name="T85" fmla="*/ 298 h 342"/>
              <a:gd name="T86" fmla="*/ 87 w 291"/>
              <a:gd name="T87" fmla="*/ 316 h 342"/>
              <a:gd name="T88" fmla="*/ 76 w 291"/>
              <a:gd name="T89" fmla="*/ 324 h 342"/>
              <a:gd name="T90" fmla="*/ 26 w 291"/>
              <a:gd name="T91" fmla="*/ 329 h 342"/>
              <a:gd name="T92" fmla="*/ 6 w 291"/>
              <a:gd name="T93" fmla="*/ 318 h 342"/>
              <a:gd name="T94" fmla="*/ 9 w 291"/>
              <a:gd name="T95" fmla="*/ 303 h 342"/>
              <a:gd name="T96" fmla="*/ 58 w 291"/>
              <a:gd name="T97" fmla="*/ 287 h 342"/>
              <a:gd name="T98" fmla="*/ 112 w 291"/>
              <a:gd name="T99" fmla="*/ 243 h 342"/>
              <a:gd name="T100" fmla="*/ 123 w 291"/>
              <a:gd name="T101" fmla="*/ 168 h 342"/>
              <a:gd name="T102" fmla="*/ 174 w 291"/>
              <a:gd name="T103" fmla="*/ 115 h 342"/>
              <a:gd name="T104" fmla="*/ 151 w 291"/>
              <a:gd name="T105" fmla="*/ 83 h 342"/>
              <a:gd name="T106" fmla="*/ 156 w 291"/>
              <a:gd name="T107" fmla="*/ 67 h 342"/>
              <a:gd name="T108" fmla="*/ 153 w 291"/>
              <a:gd name="T109" fmla="*/ 57 h 342"/>
              <a:gd name="T110" fmla="*/ 153 w 291"/>
              <a:gd name="T111" fmla="*/ 56 h 342"/>
              <a:gd name="T112" fmla="*/ 156 w 291"/>
              <a:gd name="T113" fmla="*/ 37 h 342"/>
              <a:gd name="T114" fmla="*/ 183 w 291"/>
              <a:gd name="T115" fmla="*/ 9 h 342"/>
              <a:gd name="T116" fmla="*/ 11 w 291"/>
              <a:gd name="T1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342">
                <a:moveTo>
                  <a:pt x="146" y="201"/>
                </a:moveTo>
                <a:cubicBezTo>
                  <a:pt x="147" y="212"/>
                  <a:pt x="144" y="222"/>
                  <a:pt x="146" y="232"/>
                </a:cubicBezTo>
                <a:cubicBezTo>
                  <a:pt x="144" y="232"/>
                  <a:pt x="143" y="233"/>
                  <a:pt x="142" y="234"/>
                </a:cubicBezTo>
                <a:cubicBezTo>
                  <a:pt x="143" y="229"/>
                  <a:pt x="144" y="221"/>
                  <a:pt x="142" y="216"/>
                </a:cubicBezTo>
                <a:cubicBezTo>
                  <a:pt x="141" y="213"/>
                  <a:pt x="146" y="205"/>
                  <a:pt x="146" y="201"/>
                </a:cubicBezTo>
                <a:moveTo>
                  <a:pt x="212" y="3"/>
                </a:moveTo>
                <a:cubicBezTo>
                  <a:pt x="213" y="2"/>
                  <a:pt x="213" y="3"/>
                  <a:pt x="213" y="3"/>
                </a:cubicBezTo>
                <a:cubicBezTo>
                  <a:pt x="213" y="3"/>
                  <a:pt x="212" y="4"/>
                  <a:pt x="212" y="3"/>
                </a:cubicBezTo>
                <a:close/>
                <a:moveTo>
                  <a:pt x="222" y="6"/>
                </a:moveTo>
                <a:cubicBezTo>
                  <a:pt x="222" y="6"/>
                  <a:pt x="223" y="6"/>
                  <a:pt x="223" y="6"/>
                </a:cubicBezTo>
                <a:cubicBezTo>
                  <a:pt x="224" y="7"/>
                  <a:pt x="223" y="7"/>
                  <a:pt x="222" y="6"/>
                </a:cubicBezTo>
                <a:close/>
                <a:moveTo>
                  <a:pt x="227" y="9"/>
                </a:moveTo>
                <a:cubicBezTo>
                  <a:pt x="225" y="8"/>
                  <a:pt x="226" y="9"/>
                  <a:pt x="226" y="9"/>
                </a:cubicBezTo>
                <a:cubicBezTo>
                  <a:pt x="226" y="9"/>
                  <a:pt x="226" y="9"/>
                  <a:pt x="227" y="9"/>
                </a:cubicBezTo>
                <a:close/>
                <a:moveTo>
                  <a:pt x="229" y="9"/>
                </a:moveTo>
                <a:cubicBezTo>
                  <a:pt x="228" y="9"/>
                  <a:pt x="228" y="9"/>
                  <a:pt x="228" y="9"/>
                </a:cubicBezTo>
                <a:cubicBezTo>
                  <a:pt x="227" y="9"/>
                  <a:pt x="228" y="8"/>
                  <a:pt x="229" y="9"/>
                </a:cubicBezTo>
                <a:close/>
                <a:moveTo>
                  <a:pt x="252" y="52"/>
                </a:moveTo>
                <a:cubicBezTo>
                  <a:pt x="251" y="50"/>
                  <a:pt x="252" y="49"/>
                  <a:pt x="252" y="49"/>
                </a:cubicBezTo>
                <a:cubicBezTo>
                  <a:pt x="252" y="51"/>
                  <a:pt x="252" y="50"/>
                  <a:pt x="252" y="52"/>
                </a:cubicBezTo>
                <a:close/>
                <a:moveTo>
                  <a:pt x="252" y="58"/>
                </a:moveTo>
                <a:cubicBezTo>
                  <a:pt x="253" y="59"/>
                  <a:pt x="252" y="60"/>
                  <a:pt x="252" y="61"/>
                </a:cubicBezTo>
                <a:cubicBezTo>
                  <a:pt x="252" y="60"/>
                  <a:pt x="253" y="59"/>
                  <a:pt x="253" y="58"/>
                </a:cubicBezTo>
                <a:cubicBezTo>
                  <a:pt x="253" y="62"/>
                  <a:pt x="252" y="64"/>
                  <a:pt x="250" y="67"/>
                </a:cubicBezTo>
                <a:cubicBezTo>
                  <a:pt x="251" y="64"/>
                  <a:pt x="251" y="61"/>
                  <a:pt x="252" y="58"/>
                </a:cubicBezTo>
                <a:moveTo>
                  <a:pt x="252" y="56"/>
                </a:moveTo>
                <a:cubicBezTo>
                  <a:pt x="251" y="57"/>
                  <a:pt x="251" y="58"/>
                  <a:pt x="251" y="60"/>
                </a:cubicBezTo>
                <a:cubicBezTo>
                  <a:pt x="253" y="57"/>
                  <a:pt x="252" y="56"/>
                  <a:pt x="252" y="56"/>
                </a:cubicBezTo>
                <a:moveTo>
                  <a:pt x="252" y="57"/>
                </a:moveTo>
                <a:cubicBezTo>
                  <a:pt x="253" y="55"/>
                  <a:pt x="252" y="53"/>
                  <a:pt x="252" y="53"/>
                </a:cubicBezTo>
                <a:cubicBezTo>
                  <a:pt x="252" y="55"/>
                  <a:pt x="252" y="56"/>
                  <a:pt x="252" y="57"/>
                </a:cubicBezTo>
                <a:close/>
                <a:moveTo>
                  <a:pt x="253" y="54"/>
                </a:moveTo>
                <a:cubicBezTo>
                  <a:pt x="252" y="55"/>
                  <a:pt x="252" y="58"/>
                  <a:pt x="252" y="59"/>
                </a:cubicBezTo>
                <a:cubicBezTo>
                  <a:pt x="253" y="57"/>
                  <a:pt x="253" y="56"/>
                  <a:pt x="253" y="54"/>
                </a:cubicBezTo>
                <a:moveTo>
                  <a:pt x="183" y="9"/>
                </a:moveTo>
                <a:cubicBezTo>
                  <a:pt x="185" y="6"/>
                  <a:pt x="194" y="3"/>
                  <a:pt x="198" y="2"/>
                </a:cubicBezTo>
                <a:cubicBezTo>
                  <a:pt x="198" y="2"/>
                  <a:pt x="197" y="2"/>
                  <a:pt x="195" y="3"/>
                </a:cubicBezTo>
                <a:cubicBezTo>
                  <a:pt x="196" y="4"/>
                  <a:pt x="203" y="1"/>
                  <a:pt x="204" y="1"/>
                </a:cubicBezTo>
                <a:cubicBezTo>
                  <a:pt x="204" y="1"/>
                  <a:pt x="203" y="2"/>
                  <a:pt x="204" y="2"/>
                </a:cubicBezTo>
                <a:cubicBezTo>
                  <a:pt x="204" y="1"/>
                  <a:pt x="205" y="1"/>
                  <a:pt x="205" y="1"/>
                </a:cubicBezTo>
                <a:cubicBezTo>
                  <a:pt x="205" y="1"/>
                  <a:pt x="204" y="2"/>
                  <a:pt x="205" y="2"/>
                </a:cubicBezTo>
                <a:cubicBezTo>
                  <a:pt x="205" y="1"/>
                  <a:pt x="206" y="0"/>
                  <a:pt x="207" y="1"/>
                </a:cubicBezTo>
                <a:cubicBezTo>
                  <a:pt x="206" y="1"/>
                  <a:pt x="207" y="2"/>
                  <a:pt x="207" y="2"/>
                </a:cubicBezTo>
                <a:cubicBezTo>
                  <a:pt x="207" y="4"/>
                  <a:pt x="207" y="1"/>
                  <a:pt x="207" y="1"/>
                </a:cubicBezTo>
                <a:cubicBezTo>
                  <a:pt x="209" y="3"/>
                  <a:pt x="208" y="0"/>
                  <a:pt x="210" y="0"/>
                </a:cubicBezTo>
                <a:cubicBezTo>
                  <a:pt x="209" y="1"/>
                  <a:pt x="209" y="1"/>
                  <a:pt x="209" y="2"/>
                </a:cubicBezTo>
                <a:cubicBezTo>
                  <a:pt x="212" y="4"/>
                  <a:pt x="211" y="1"/>
                  <a:pt x="211" y="0"/>
                </a:cubicBezTo>
                <a:cubicBezTo>
                  <a:pt x="211" y="1"/>
                  <a:pt x="212" y="3"/>
                  <a:pt x="213" y="2"/>
                </a:cubicBezTo>
                <a:cubicBezTo>
                  <a:pt x="213" y="3"/>
                  <a:pt x="212" y="1"/>
                  <a:pt x="212" y="1"/>
                </a:cubicBezTo>
                <a:cubicBezTo>
                  <a:pt x="213" y="2"/>
                  <a:pt x="213" y="3"/>
                  <a:pt x="215" y="2"/>
                </a:cubicBezTo>
                <a:cubicBezTo>
                  <a:pt x="214" y="2"/>
                  <a:pt x="214" y="2"/>
                  <a:pt x="213" y="1"/>
                </a:cubicBezTo>
                <a:cubicBezTo>
                  <a:pt x="216" y="2"/>
                  <a:pt x="219" y="5"/>
                  <a:pt x="220" y="5"/>
                </a:cubicBezTo>
                <a:cubicBezTo>
                  <a:pt x="220" y="6"/>
                  <a:pt x="224" y="7"/>
                  <a:pt x="223" y="5"/>
                </a:cubicBezTo>
                <a:cubicBezTo>
                  <a:pt x="224" y="6"/>
                  <a:pt x="225" y="8"/>
                  <a:pt x="226" y="8"/>
                </a:cubicBezTo>
                <a:cubicBezTo>
                  <a:pt x="227" y="9"/>
                  <a:pt x="230" y="9"/>
                  <a:pt x="231" y="10"/>
                </a:cubicBezTo>
                <a:cubicBezTo>
                  <a:pt x="228" y="8"/>
                  <a:pt x="227" y="9"/>
                  <a:pt x="228" y="10"/>
                </a:cubicBezTo>
                <a:cubicBezTo>
                  <a:pt x="228" y="10"/>
                  <a:pt x="231" y="11"/>
                  <a:pt x="231" y="11"/>
                </a:cubicBezTo>
                <a:cubicBezTo>
                  <a:pt x="231" y="11"/>
                  <a:pt x="229" y="10"/>
                  <a:pt x="229" y="10"/>
                </a:cubicBezTo>
                <a:cubicBezTo>
                  <a:pt x="228" y="11"/>
                  <a:pt x="230" y="11"/>
                  <a:pt x="231" y="12"/>
                </a:cubicBezTo>
                <a:cubicBezTo>
                  <a:pt x="230" y="12"/>
                  <a:pt x="230" y="12"/>
                  <a:pt x="231" y="12"/>
                </a:cubicBezTo>
                <a:cubicBezTo>
                  <a:pt x="235" y="13"/>
                  <a:pt x="238" y="18"/>
                  <a:pt x="241" y="21"/>
                </a:cubicBezTo>
                <a:cubicBezTo>
                  <a:pt x="240" y="21"/>
                  <a:pt x="240" y="20"/>
                  <a:pt x="240" y="21"/>
                </a:cubicBezTo>
                <a:cubicBezTo>
                  <a:pt x="247" y="26"/>
                  <a:pt x="249" y="35"/>
                  <a:pt x="253" y="42"/>
                </a:cubicBezTo>
                <a:cubicBezTo>
                  <a:pt x="253" y="42"/>
                  <a:pt x="252" y="40"/>
                  <a:pt x="251" y="39"/>
                </a:cubicBezTo>
                <a:cubicBezTo>
                  <a:pt x="255" y="46"/>
                  <a:pt x="254" y="62"/>
                  <a:pt x="250" y="69"/>
                </a:cubicBezTo>
                <a:cubicBezTo>
                  <a:pt x="250" y="67"/>
                  <a:pt x="250" y="66"/>
                  <a:pt x="250" y="66"/>
                </a:cubicBezTo>
                <a:cubicBezTo>
                  <a:pt x="249" y="67"/>
                  <a:pt x="249" y="69"/>
                  <a:pt x="248" y="70"/>
                </a:cubicBezTo>
                <a:cubicBezTo>
                  <a:pt x="263" y="66"/>
                  <a:pt x="249" y="87"/>
                  <a:pt x="246" y="91"/>
                </a:cubicBezTo>
                <a:cubicBezTo>
                  <a:pt x="242" y="99"/>
                  <a:pt x="241" y="110"/>
                  <a:pt x="231" y="114"/>
                </a:cubicBezTo>
                <a:cubicBezTo>
                  <a:pt x="239" y="120"/>
                  <a:pt x="247" y="125"/>
                  <a:pt x="256" y="132"/>
                </a:cubicBezTo>
                <a:cubicBezTo>
                  <a:pt x="269" y="142"/>
                  <a:pt x="274" y="157"/>
                  <a:pt x="279" y="172"/>
                </a:cubicBezTo>
                <a:cubicBezTo>
                  <a:pt x="282" y="184"/>
                  <a:pt x="286" y="195"/>
                  <a:pt x="286" y="207"/>
                </a:cubicBezTo>
                <a:cubicBezTo>
                  <a:pt x="287" y="220"/>
                  <a:pt x="284" y="225"/>
                  <a:pt x="277" y="234"/>
                </a:cubicBezTo>
                <a:cubicBezTo>
                  <a:pt x="278" y="235"/>
                  <a:pt x="283" y="240"/>
                  <a:pt x="282" y="241"/>
                </a:cubicBezTo>
                <a:cubicBezTo>
                  <a:pt x="282" y="242"/>
                  <a:pt x="272" y="243"/>
                  <a:pt x="271" y="243"/>
                </a:cubicBezTo>
                <a:cubicBezTo>
                  <a:pt x="281" y="245"/>
                  <a:pt x="291" y="261"/>
                  <a:pt x="291" y="271"/>
                </a:cubicBezTo>
                <a:cubicBezTo>
                  <a:pt x="291" y="277"/>
                  <a:pt x="287" y="282"/>
                  <a:pt x="287" y="288"/>
                </a:cubicBezTo>
                <a:cubicBezTo>
                  <a:pt x="286" y="295"/>
                  <a:pt x="283" y="295"/>
                  <a:pt x="280" y="301"/>
                </a:cubicBezTo>
                <a:cubicBezTo>
                  <a:pt x="275" y="310"/>
                  <a:pt x="258" y="315"/>
                  <a:pt x="248" y="313"/>
                </a:cubicBezTo>
                <a:cubicBezTo>
                  <a:pt x="233" y="320"/>
                  <a:pt x="220" y="324"/>
                  <a:pt x="203" y="326"/>
                </a:cubicBezTo>
                <a:cubicBezTo>
                  <a:pt x="190" y="327"/>
                  <a:pt x="175" y="326"/>
                  <a:pt x="162" y="326"/>
                </a:cubicBezTo>
                <a:cubicBezTo>
                  <a:pt x="149" y="325"/>
                  <a:pt x="152" y="342"/>
                  <a:pt x="138" y="335"/>
                </a:cubicBezTo>
                <a:cubicBezTo>
                  <a:pt x="131" y="331"/>
                  <a:pt x="131" y="323"/>
                  <a:pt x="130" y="317"/>
                </a:cubicBezTo>
                <a:cubicBezTo>
                  <a:pt x="129" y="314"/>
                  <a:pt x="128" y="311"/>
                  <a:pt x="127" y="308"/>
                </a:cubicBezTo>
                <a:cubicBezTo>
                  <a:pt x="126" y="308"/>
                  <a:pt x="124" y="308"/>
                  <a:pt x="124" y="306"/>
                </a:cubicBezTo>
                <a:cubicBezTo>
                  <a:pt x="123" y="303"/>
                  <a:pt x="125" y="299"/>
                  <a:pt x="122" y="298"/>
                </a:cubicBezTo>
                <a:cubicBezTo>
                  <a:pt x="118" y="296"/>
                  <a:pt x="114" y="294"/>
                  <a:pt x="110" y="294"/>
                </a:cubicBezTo>
                <a:cubicBezTo>
                  <a:pt x="109" y="308"/>
                  <a:pt x="99" y="312"/>
                  <a:pt x="87" y="316"/>
                </a:cubicBezTo>
                <a:cubicBezTo>
                  <a:pt x="83" y="317"/>
                  <a:pt x="82" y="316"/>
                  <a:pt x="80" y="320"/>
                </a:cubicBezTo>
                <a:cubicBezTo>
                  <a:pt x="79" y="322"/>
                  <a:pt x="78" y="323"/>
                  <a:pt x="76" y="324"/>
                </a:cubicBezTo>
                <a:cubicBezTo>
                  <a:pt x="72" y="327"/>
                  <a:pt x="64" y="326"/>
                  <a:pt x="59" y="327"/>
                </a:cubicBezTo>
                <a:cubicBezTo>
                  <a:pt x="48" y="327"/>
                  <a:pt x="37" y="328"/>
                  <a:pt x="26" y="329"/>
                </a:cubicBezTo>
                <a:cubicBezTo>
                  <a:pt x="23" y="330"/>
                  <a:pt x="3" y="332"/>
                  <a:pt x="10" y="325"/>
                </a:cubicBezTo>
                <a:cubicBezTo>
                  <a:pt x="6" y="325"/>
                  <a:pt x="1" y="321"/>
                  <a:pt x="6" y="318"/>
                </a:cubicBezTo>
                <a:cubicBezTo>
                  <a:pt x="4" y="317"/>
                  <a:pt x="2" y="314"/>
                  <a:pt x="5" y="312"/>
                </a:cubicBezTo>
                <a:cubicBezTo>
                  <a:pt x="2" y="309"/>
                  <a:pt x="5" y="304"/>
                  <a:pt x="9" y="303"/>
                </a:cubicBezTo>
                <a:cubicBezTo>
                  <a:pt x="0" y="292"/>
                  <a:pt x="27" y="294"/>
                  <a:pt x="31" y="294"/>
                </a:cubicBezTo>
                <a:cubicBezTo>
                  <a:pt x="41" y="292"/>
                  <a:pt x="51" y="295"/>
                  <a:pt x="58" y="287"/>
                </a:cubicBezTo>
                <a:cubicBezTo>
                  <a:pt x="66" y="277"/>
                  <a:pt x="74" y="266"/>
                  <a:pt x="81" y="256"/>
                </a:cubicBezTo>
                <a:cubicBezTo>
                  <a:pt x="88" y="245"/>
                  <a:pt x="100" y="244"/>
                  <a:pt x="112" y="243"/>
                </a:cubicBezTo>
                <a:cubicBezTo>
                  <a:pt x="109" y="230"/>
                  <a:pt x="107" y="218"/>
                  <a:pt x="109" y="205"/>
                </a:cubicBezTo>
                <a:cubicBezTo>
                  <a:pt x="111" y="192"/>
                  <a:pt x="117" y="180"/>
                  <a:pt x="123" y="168"/>
                </a:cubicBezTo>
                <a:cubicBezTo>
                  <a:pt x="129" y="154"/>
                  <a:pt x="126" y="137"/>
                  <a:pt x="142" y="129"/>
                </a:cubicBezTo>
                <a:cubicBezTo>
                  <a:pt x="151" y="124"/>
                  <a:pt x="164" y="119"/>
                  <a:pt x="174" y="115"/>
                </a:cubicBezTo>
                <a:cubicBezTo>
                  <a:pt x="170" y="110"/>
                  <a:pt x="166" y="101"/>
                  <a:pt x="165" y="94"/>
                </a:cubicBezTo>
                <a:cubicBezTo>
                  <a:pt x="159" y="98"/>
                  <a:pt x="153" y="87"/>
                  <a:pt x="151" y="83"/>
                </a:cubicBezTo>
                <a:cubicBezTo>
                  <a:pt x="149" y="78"/>
                  <a:pt x="146" y="74"/>
                  <a:pt x="148" y="69"/>
                </a:cubicBezTo>
                <a:cubicBezTo>
                  <a:pt x="149" y="64"/>
                  <a:pt x="153" y="67"/>
                  <a:pt x="156" y="67"/>
                </a:cubicBezTo>
                <a:cubicBezTo>
                  <a:pt x="155" y="66"/>
                  <a:pt x="155" y="61"/>
                  <a:pt x="154" y="64"/>
                </a:cubicBezTo>
                <a:cubicBezTo>
                  <a:pt x="154" y="62"/>
                  <a:pt x="153" y="58"/>
                  <a:pt x="153" y="57"/>
                </a:cubicBezTo>
                <a:cubicBezTo>
                  <a:pt x="153" y="55"/>
                  <a:pt x="153" y="55"/>
                  <a:pt x="153" y="55"/>
                </a:cubicBezTo>
                <a:cubicBezTo>
                  <a:pt x="153" y="56"/>
                  <a:pt x="153" y="56"/>
                  <a:pt x="153" y="56"/>
                </a:cubicBezTo>
                <a:cubicBezTo>
                  <a:pt x="153" y="53"/>
                  <a:pt x="153" y="51"/>
                  <a:pt x="154" y="47"/>
                </a:cubicBezTo>
                <a:cubicBezTo>
                  <a:pt x="154" y="45"/>
                  <a:pt x="156" y="39"/>
                  <a:pt x="156" y="37"/>
                </a:cubicBezTo>
                <a:cubicBezTo>
                  <a:pt x="156" y="37"/>
                  <a:pt x="155" y="39"/>
                  <a:pt x="155" y="40"/>
                </a:cubicBezTo>
                <a:cubicBezTo>
                  <a:pt x="157" y="25"/>
                  <a:pt x="168" y="11"/>
                  <a:pt x="183" y="9"/>
                </a:cubicBezTo>
                <a:moveTo>
                  <a:pt x="14" y="322"/>
                </a:moveTo>
                <a:cubicBezTo>
                  <a:pt x="12" y="322"/>
                  <a:pt x="11" y="323"/>
                  <a:pt x="11" y="324"/>
                </a:cubicBezTo>
                <a:cubicBezTo>
                  <a:pt x="12" y="324"/>
                  <a:pt x="14" y="322"/>
                  <a:pt x="14" y="322"/>
                </a:cubicBezTo>
              </a:path>
            </a:pathLst>
          </a:custGeom>
          <a:solidFill>
            <a:srgbClr val="59AE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73" y="832658"/>
            <a:ext cx="2968939" cy="4779267"/>
          </a:xfrm>
          <a:prstGeom prst="rect">
            <a:avLst/>
          </a:prstGeom>
        </p:spPr>
      </p:pic>
    </p:spTree>
    <p:custDataLst>
      <p:tags r:id="rId1"/>
    </p:custDataLst>
    <p:extLst>
      <p:ext uri="{BB962C8B-B14F-4D97-AF65-F5344CB8AC3E}">
        <p14:creationId xmlns:p14="http://schemas.microsoft.com/office/powerpoint/2010/main" val="396703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984" y="436418"/>
            <a:ext cx="10465234" cy="831274"/>
          </a:xfrm>
        </p:spPr>
        <p:txBody>
          <a:bodyPr/>
          <a:lstStyle/>
          <a:p>
            <a:r>
              <a:rPr lang="en-US" sz="7200" dirty="0" smtClean="0">
                <a:solidFill>
                  <a:schemeClr val="bg2">
                    <a:lumMod val="50000"/>
                  </a:schemeClr>
                </a:solidFill>
              </a:rPr>
              <a:t>RECOGNIZE</a:t>
            </a:r>
            <a:r>
              <a:rPr lang="en-US" sz="7200" dirty="0" smtClean="0"/>
              <a:t>OPPORTUNITY</a:t>
            </a:r>
            <a:endParaRPr lang="en-US" sz="7200" dirty="0"/>
          </a:p>
        </p:txBody>
      </p:sp>
      <p:sp>
        <p:nvSpPr>
          <p:cNvPr id="5" name="Title 2"/>
          <p:cNvSpPr txBox="1">
            <a:spLocks/>
          </p:cNvSpPr>
          <p:nvPr/>
        </p:nvSpPr>
        <p:spPr>
          <a:xfrm>
            <a:off x="3455122" y="1296989"/>
            <a:ext cx="8380960" cy="804256"/>
          </a:xfrm>
          <a:prstGeom prst="rect">
            <a:avLst/>
          </a:prstGeom>
        </p:spPr>
        <p:txBody>
          <a:bodyPr vert="horz" wrap="square" lIns="91440" tIns="45720" rIns="91440" bIns="45720" rtlCol="0" anchor="t">
            <a:noAutofit/>
          </a:bodyPr>
          <a:lstStyle>
            <a:lvl1pPr algn="l" defTabSz="914400" rtl="0" eaLnBrk="1" latinLnBrk="0" hangingPunct="1">
              <a:lnSpc>
                <a:spcPts val="4900"/>
              </a:lnSpc>
              <a:spcBef>
                <a:spcPct val="0"/>
              </a:spcBef>
              <a:buNone/>
              <a:defRPr lang="en-US" sz="4800" b="1" kern="1200" baseline="0" dirty="0">
                <a:solidFill>
                  <a:schemeClr val="bg1"/>
                </a:solidFill>
                <a:latin typeface="+mj-lt"/>
                <a:ea typeface="+mj-ea"/>
                <a:cs typeface="+mj-cs"/>
              </a:defRPr>
            </a:lvl1pPr>
          </a:lstStyle>
          <a:p>
            <a:r>
              <a:rPr lang="en-US" sz="4000" dirty="0" smtClean="0">
                <a:solidFill>
                  <a:schemeClr val="bg2">
                    <a:lumMod val="50000"/>
                  </a:schemeClr>
                </a:solidFill>
              </a:rPr>
              <a:t>LOOK BEYOND THE OBVIOUS</a:t>
            </a:r>
            <a:endParaRPr lang="en-US" sz="4000" dirty="0"/>
          </a:p>
        </p:txBody>
      </p:sp>
      <p:sp>
        <p:nvSpPr>
          <p:cNvPr id="6" name="Title 2"/>
          <p:cNvSpPr txBox="1">
            <a:spLocks/>
          </p:cNvSpPr>
          <p:nvPr/>
        </p:nvSpPr>
        <p:spPr>
          <a:xfrm>
            <a:off x="4177144" y="2049290"/>
            <a:ext cx="7693573" cy="1385733"/>
          </a:xfrm>
          <a:prstGeom prst="rect">
            <a:avLst/>
          </a:prstGeom>
        </p:spPr>
        <p:txBody>
          <a:bodyPr vert="horz" wrap="square" lIns="91440" tIns="45720" rIns="91440" bIns="45720" rtlCol="0" anchor="t">
            <a:noAutofit/>
          </a:bodyPr>
          <a:lstStyle>
            <a:lvl1pPr algn="l" defTabSz="914400" rtl="0" eaLnBrk="1" latinLnBrk="0" hangingPunct="1">
              <a:lnSpc>
                <a:spcPts val="4900"/>
              </a:lnSpc>
              <a:spcBef>
                <a:spcPct val="0"/>
              </a:spcBef>
              <a:buNone/>
              <a:defRPr lang="en-US" sz="4800" b="1" kern="1200" baseline="0" dirty="0">
                <a:solidFill>
                  <a:schemeClr val="bg1"/>
                </a:solidFill>
                <a:latin typeface="+mj-lt"/>
                <a:ea typeface="+mj-ea"/>
                <a:cs typeface="+mj-cs"/>
              </a:defRPr>
            </a:lvl1pPr>
          </a:lstStyle>
          <a:p>
            <a:pPr>
              <a:lnSpc>
                <a:spcPct val="100000"/>
              </a:lnSpc>
            </a:pPr>
            <a:r>
              <a:rPr lang="en-US" sz="3600" dirty="0" smtClean="0"/>
              <a:t>MINE THE POSSIBLE FROM THE INCONCEIVABLE</a:t>
            </a:r>
            <a:endParaRPr lang="en-US" sz="3600" dirty="0"/>
          </a:p>
        </p:txBody>
      </p:sp>
      <p:sp>
        <p:nvSpPr>
          <p:cNvPr id="7" name="Title 2"/>
          <p:cNvSpPr txBox="1">
            <a:spLocks/>
          </p:cNvSpPr>
          <p:nvPr/>
        </p:nvSpPr>
        <p:spPr>
          <a:xfrm>
            <a:off x="5070764" y="3403850"/>
            <a:ext cx="6799954" cy="1386146"/>
          </a:xfrm>
          <a:prstGeom prst="rect">
            <a:avLst/>
          </a:prstGeom>
        </p:spPr>
        <p:txBody>
          <a:bodyPr vert="horz" wrap="square" lIns="91440" tIns="45720" rIns="91440" bIns="45720" rtlCol="0" anchor="t">
            <a:noAutofit/>
          </a:bodyPr>
          <a:lstStyle>
            <a:lvl1pPr algn="l" defTabSz="914400" rtl="0" eaLnBrk="1" latinLnBrk="0" hangingPunct="1">
              <a:lnSpc>
                <a:spcPts val="4900"/>
              </a:lnSpc>
              <a:spcBef>
                <a:spcPct val="0"/>
              </a:spcBef>
              <a:buNone/>
              <a:defRPr lang="en-US" sz="4800" b="1" kern="1200" baseline="0" dirty="0">
                <a:solidFill>
                  <a:schemeClr val="bg1"/>
                </a:solidFill>
                <a:latin typeface="+mj-lt"/>
                <a:ea typeface="+mj-ea"/>
                <a:cs typeface="+mj-cs"/>
              </a:defRPr>
            </a:lvl1pPr>
          </a:lstStyle>
          <a:p>
            <a:pPr>
              <a:lnSpc>
                <a:spcPct val="100000"/>
              </a:lnSpc>
            </a:pPr>
            <a:r>
              <a:rPr lang="en-US" sz="3600" dirty="0" smtClean="0">
                <a:solidFill>
                  <a:schemeClr val="bg2">
                    <a:lumMod val="50000"/>
                  </a:schemeClr>
                </a:solidFill>
              </a:rPr>
              <a:t>OPPORTUNITY LIVES IN THE SHADOW OF OBSTACLES</a:t>
            </a:r>
            <a:endParaRPr lang="en-US" sz="3600" dirty="0"/>
          </a:p>
        </p:txBody>
      </p:sp>
      <p:sp>
        <p:nvSpPr>
          <p:cNvPr id="8" name="Title 2"/>
          <p:cNvSpPr txBox="1">
            <a:spLocks/>
          </p:cNvSpPr>
          <p:nvPr/>
        </p:nvSpPr>
        <p:spPr>
          <a:xfrm rot="20452286">
            <a:off x="4704901" y="4922568"/>
            <a:ext cx="1989235" cy="1358023"/>
          </a:xfrm>
          <a:prstGeom prst="rect">
            <a:avLst/>
          </a:prstGeom>
        </p:spPr>
        <p:txBody>
          <a:bodyPr vert="horz" wrap="square" lIns="91440" tIns="45720" rIns="91440" bIns="45720" rtlCol="0"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defTabSz="914400" rtl="0" eaLnBrk="1" latinLnBrk="0" hangingPunct="1">
              <a:lnSpc>
                <a:spcPts val="4900"/>
              </a:lnSpc>
              <a:spcBef>
                <a:spcPct val="0"/>
              </a:spcBef>
              <a:buNone/>
              <a:defRPr lang="en-US" sz="4800" b="1" kern="1200" baseline="0" dirty="0">
                <a:solidFill>
                  <a:schemeClr val="bg1"/>
                </a:solidFill>
                <a:latin typeface="+mj-lt"/>
                <a:ea typeface="+mj-ea"/>
                <a:cs typeface="+mj-cs"/>
              </a:defRPr>
            </a:lvl1pPr>
          </a:lstStyle>
          <a:p>
            <a:pPr algn="ctr"/>
            <a:r>
              <a:rPr lang="en-US" sz="3600" dirty="0" smtClean="0">
                <a:ln/>
                <a:solidFill>
                  <a:srgbClr val="FF0000"/>
                </a:solidFill>
              </a:rPr>
              <a:t>LOOK UP &amp; OUT!</a:t>
            </a:r>
            <a:endParaRPr lang="en-US" sz="3600" dirty="0">
              <a:ln/>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92" y="1442461"/>
            <a:ext cx="3682952" cy="4273016"/>
          </a:xfrm>
          <a:prstGeom prst="rect">
            <a:avLst/>
          </a:prstGeom>
        </p:spPr>
      </p:pic>
    </p:spTree>
    <p:custDataLst>
      <p:tags r:id="rId1"/>
    </p:custDataLst>
    <p:extLst>
      <p:ext uri="{BB962C8B-B14F-4D97-AF65-F5344CB8AC3E}">
        <p14:creationId xmlns:p14="http://schemas.microsoft.com/office/powerpoint/2010/main" val="318754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0212" y="338745"/>
            <a:ext cx="8380960" cy="762692"/>
          </a:xfrm>
        </p:spPr>
        <p:txBody>
          <a:bodyPr/>
          <a:lstStyle/>
          <a:p>
            <a:r>
              <a:rPr lang="en-US" dirty="0" smtClean="0"/>
              <a:t>DEMONSTRATE</a:t>
            </a:r>
            <a:r>
              <a:rPr lang="en-US" dirty="0" smtClean="0">
                <a:solidFill>
                  <a:schemeClr val="bg2">
                    <a:lumMod val="50000"/>
                  </a:schemeClr>
                </a:solidFill>
              </a:rPr>
              <a:t>COMMITMENT</a:t>
            </a:r>
            <a:endParaRPr lang="en-US" dirty="0">
              <a:solidFill>
                <a:schemeClr val="bg2">
                  <a:lumMod val="50000"/>
                </a:schemeClr>
              </a:solidFill>
            </a:endParaRPr>
          </a:p>
        </p:txBody>
      </p:sp>
      <p:sp>
        <p:nvSpPr>
          <p:cNvPr id="6" name="Title 2"/>
          <p:cNvSpPr txBox="1">
            <a:spLocks/>
          </p:cNvSpPr>
          <p:nvPr/>
        </p:nvSpPr>
        <p:spPr>
          <a:xfrm>
            <a:off x="5195455" y="1536125"/>
            <a:ext cx="6278772" cy="762692"/>
          </a:xfrm>
          <a:prstGeom prst="rect">
            <a:avLst/>
          </a:prstGeom>
        </p:spPr>
        <p:txBody>
          <a:bodyPr vert="horz" wrap="square" lIns="91440" tIns="45720" rIns="91440" bIns="45720" rtlCol="0" anchor="t">
            <a:noAutofit/>
          </a:bodyPr>
          <a:lstStyle>
            <a:lvl1pPr algn="l" defTabSz="914400" rtl="0" eaLnBrk="1" latinLnBrk="0" hangingPunct="1">
              <a:lnSpc>
                <a:spcPts val="4900"/>
              </a:lnSpc>
              <a:spcBef>
                <a:spcPct val="0"/>
              </a:spcBef>
              <a:buNone/>
              <a:defRPr lang="en-US" sz="4800" b="1" kern="1200" baseline="0" dirty="0">
                <a:solidFill>
                  <a:schemeClr val="bg1"/>
                </a:solidFill>
                <a:latin typeface="+mj-lt"/>
                <a:ea typeface="+mj-ea"/>
                <a:cs typeface="+mj-cs"/>
              </a:defRPr>
            </a:lvl1pPr>
          </a:lstStyle>
          <a:p>
            <a:pPr>
              <a:lnSpc>
                <a:spcPct val="100000"/>
              </a:lnSpc>
            </a:pPr>
            <a:r>
              <a:rPr lang="en-US" sz="3600" dirty="0" smtClean="0"/>
              <a:t>DESIRE TO MEET HIGH PROFESSIONAL STANDARDS</a:t>
            </a:r>
            <a:endParaRPr lang="en-US" sz="3600" dirty="0">
              <a:solidFill>
                <a:schemeClr val="bg2">
                  <a:lumMod val="50000"/>
                </a:schemeClr>
              </a:solidFill>
            </a:endParaRPr>
          </a:p>
        </p:txBody>
      </p:sp>
      <p:sp>
        <p:nvSpPr>
          <p:cNvPr id="8" name="Title 2"/>
          <p:cNvSpPr txBox="1">
            <a:spLocks/>
          </p:cNvSpPr>
          <p:nvPr/>
        </p:nvSpPr>
        <p:spPr>
          <a:xfrm>
            <a:off x="5300306" y="2951018"/>
            <a:ext cx="6381737" cy="1449184"/>
          </a:xfrm>
          <a:prstGeom prst="rect">
            <a:avLst/>
          </a:prstGeom>
        </p:spPr>
        <p:txBody>
          <a:bodyPr vert="horz" wrap="square" lIns="91440" tIns="45720" rIns="91440" bIns="45720" rtlCol="0" anchor="t">
            <a:noAutofit/>
          </a:bodyPr>
          <a:lstStyle>
            <a:lvl1pPr algn="l" defTabSz="914400" rtl="0" eaLnBrk="1" latinLnBrk="0" hangingPunct="1">
              <a:lnSpc>
                <a:spcPts val="4900"/>
              </a:lnSpc>
              <a:spcBef>
                <a:spcPct val="0"/>
              </a:spcBef>
              <a:buNone/>
              <a:defRPr lang="en-US" sz="4800" b="1" kern="1200" baseline="0" dirty="0">
                <a:solidFill>
                  <a:schemeClr val="bg1"/>
                </a:solidFill>
                <a:latin typeface="+mj-lt"/>
                <a:ea typeface="+mj-ea"/>
                <a:cs typeface="+mj-cs"/>
              </a:defRPr>
            </a:lvl1pPr>
          </a:lstStyle>
          <a:p>
            <a:pPr>
              <a:lnSpc>
                <a:spcPct val="100000"/>
              </a:lnSpc>
            </a:pPr>
            <a:r>
              <a:rPr lang="en-US" sz="3600" dirty="0" smtClean="0">
                <a:solidFill>
                  <a:schemeClr val="bg2">
                    <a:lumMod val="50000"/>
                  </a:schemeClr>
                </a:solidFill>
              </a:rPr>
              <a:t>DEDICATION TO CUSTOMER SERVICE EXCELLENCE FOR CHILDREN IN NEED</a:t>
            </a:r>
            <a:endParaRPr lang="en-US" sz="3600" dirty="0">
              <a:solidFill>
                <a:schemeClr val="bg2">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755"/>
            <a:ext cx="5300308" cy="6858000"/>
          </a:xfrm>
          <a:prstGeom prst="rect">
            <a:avLst/>
          </a:prstGeom>
        </p:spPr>
      </p:pic>
    </p:spTree>
    <p:custDataLst>
      <p:tags r:id="rId1"/>
    </p:custDataLst>
    <p:extLst>
      <p:ext uri="{BB962C8B-B14F-4D97-AF65-F5344CB8AC3E}">
        <p14:creationId xmlns:p14="http://schemas.microsoft.com/office/powerpoint/2010/main" val="1089307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TEXAS DEPARTMENT OF AGRICULTURE</a:t>
            </a:r>
            <a:br>
              <a:rPr lang="en-US" smtClean="0"/>
            </a:br>
            <a:r>
              <a:rPr lang="en-US" smtClean="0"/>
              <a:t>COMMISSIONER SID MILLER</a:t>
            </a:r>
            <a:endParaRPr lang="en-US" dirty="0"/>
          </a:p>
        </p:txBody>
      </p:sp>
      <p:sp>
        <p:nvSpPr>
          <p:cNvPr id="4" name="Text Placeholder 3"/>
          <p:cNvSpPr>
            <a:spLocks noGrp="1"/>
          </p:cNvSpPr>
          <p:nvPr>
            <p:ph type="body" sz="quarter" idx="14"/>
          </p:nvPr>
        </p:nvSpPr>
        <p:spPr/>
        <p:txBody>
          <a:bodyPr/>
          <a:lstStyle/>
          <a:p>
            <a:r>
              <a:rPr lang="en-US" smtClean="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r>
              <a:rPr lang="en-US" smtClean="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r>
              <a:rPr lang="en-US" smtClean="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a:t>
            </a:r>
            <a:endParaRPr lang="en-US" dirty="0"/>
          </a:p>
        </p:txBody>
      </p:sp>
      <p:sp>
        <p:nvSpPr>
          <p:cNvPr id="11" name="Text Placeholder 10"/>
          <p:cNvSpPr>
            <a:spLocks noGrp="1"/>
          </p:cNvSpPr>
          <p:nvPr>
            <p:ph type="body" sz="quarter" idx="15"/>
          </p:nvPr>
        </p:nvSpPr>
        <p:spPr/>
        <p:txBody>
          <a:bodyPr>
            <a:normAutofit/>
          </a:bodyPr>
          <a:lstStyle/>
          <a:p>
            <a:pPr marL="228600" indent="-228600">
              <a:spcBef>
                <a:spcPts val="600"/>
              </a:spcBef>
              <a:buClr>
                <a:schemeClr val="tx1">
                  <a:lumMod val="50000"/>
                  <a:lumOff val="50000"/>
                </a:schemeClr>
              </a:buClr>
              <a:buFont typeface="+mj-lt"/>
              <a:buAutoNum type="arabicPeriod"/>
            </a:pPr>
            <a:r>
              <a:rPr lang="en-US" sz="1100" b="1" dirty="0">
                <a:solidFill>
                  <a:schemeClr val="tx2"/>
                </a:solidFill>
              </a:rPr>
              <a:t>Mail</a:t>
            </a:r>
            <a:r>
              <a:rPr lang="en-US" sz="1100" dirty="0"/>
              <a:t>:</a:t>
            </a:r>
          </a:p>
          <a:p>
            <a:pPr marL="457200" lvl="1" indent="0">
              <a:spcBef>
                <a:spcPts val="600"/>
              </a:spcBef>
              <a:buClr>
                <a:schemeClr val="tx1">
                  <a:lumMod val="50000"/>
                  <a:lumOff val="50000"/>
                </a:schemeClr>
              </a:buClr>
              <a:buNone/>
            </a:pPr>
            <a:r>
              <a:rPr lang="en-US" sz="1100" dirty="0">
                <a:solidFill>
                  <a:schemeClr val="bg1">
                    <a:lumMod val="50000"/>
                  </a:schemeClr>
                </a:solidFill>
              </a:rPr>
              <a:t>U.S. Department of Agriculture</a:t>
            </a:r>
          </a:p>
          <a:p>
            <a:pPr marL="457200" lvl="1" indent="0">
              <a:spcBef>
                <a:spcPts val="600"/>
              </a:spcBef>
              <a:buClr>
                <a:schemeClr val="tx1">
                  <a:lumMod val="50000"/>
                  <a:lumOff val="50000"/>
                </a:schemeClr>
              </a:buClr>
              <a:buNone/>
            </a:pPr>
            <a:r>
              <a:rPr lang="en-US" sz="1100" dirty="0">
                <a:solidFill>
                  <a:schemeClr val="bg1">
                    <a:lumMod val="50000"/>
                  </a:schemeClr>
                </a:solidFill>
              </a:rPr>
              <a:t>Office of the Assistant Secretary for Civil Rights</a:t>
            </a:r>
          </a:p>
          <a:p>
            <a:pPr marL="457200" lvl="1" indent="0">
              <a:spcBef>
                <a:spcPts val="600"/>
              </a:spcBef>
              <a:buClr>
                <a:schemeClr val="tx1">
                  <a:lumMod val="50000"/>
                  <a:lumOff val="50000"/>
                </a:schemeClr>
              </a:buClr>
              <a:buNone/>
            </a:pPr>
            <a:r>
              <a:rPr lang="en-US" sz="1100" dirty="0">
                <a:solidFill>
                  <a:schemeClr val="bg1">
                    <a:lumMod val="50000"/>
                  </a:schemeClr>
                </a:solidFill>
              </a:rPr>
              <a:t>1400 Independence Avenue, SW</a:t>
            </a:r>
          </a:p>
          <a:p>
            <a:pPr marL="457200" lvl="1" indent="0">
              <a:spcBef>
                <a:spcPts val="600"/>
              </a:spcBef>
              <a:buClr>
                <a:schemeClr val="tx1">
                  <a:lumMod val="50000"/>
                  <a:lumOff val="50000"/>
                </a:schemeClr>
              </a:buClr>
              <a:buNone/>
            </a:pPr>
            <a:r>
              <a:rPr lang="en-US" sz="1100" dirty="0">
                <a:solidFill>
                  <a:schemeClr val="bg1">
                    <a:lumMod val="50000"/>
                  </a:schemeClr>
                </a:solidFill>
              </a:rPr>
              <a:t>Washington, D.C. 20250-9410;</a:t>
            </a:r>
          </a:p>
          <a:p>
            <a:pPr marL="228600" indent="-228600">
              <a:spcBef>
                <a:spcPts val="600"/>
              </a:spcBef>
              <a:buClr>
                <a:schemeClr val="tx1">
                  <a:lumMod val="50000"/>
                  <a:lumOff val="50000"/>
                </a:schemeClr>
              </a:buClr>
              <a:buFont typeface="+mj-lt"/>
              <a:buAutoNum type="arabicPeriod"/>
            </a:pPr>
            <a:r>
              <a:rPr lang="en-US" sz="1100" b="1" dirty="0">
                <a:solidFill>
                  <a:schemeClr val="tx2"/>
                </a:solidFill>
              </a:rPr>
              <a:t>Fax</a:t>
            </a:r>
            <a:r>
              <a:rPr lang="en-US" sz="1100" dirty="0"/>
              <a:t>: (202) 690-7442; or</a:t>
            </a:r>
          </a:p>
          <a:p>
            <a:pPr marL="228600" indent="-228600">
              <a:spcBef>
                <a:spcPts val="600"/>
              </a:spcBef>
              <a:buClr>
                <a:schemeClr val="tx1">
                  <a:lumMod val="50000"/>
                  <a:lumOff val="50000"/>
                </a:schemeClr>
              </a:buClr>
              <a:buFont typeface="+mj-lt"/>
              <a:buAutoNum type="arabicPeriod"/>
            </a:pPr>
            <a:r>
              <a:rPr lang="en-US" sz="1100" b="1" dirty="0">
                <a:solidFill>
                  <a:schemeClr val="tx2"/>
                </a:solidFill>
              </a:rPr>
              <a:t>E-Mail</a:t>
            </a:r>
            <a:r>
              <a:rPr lang="en-US" sz="1100" dirty="0"/>
              <a:t>: program.intake@usda.gov.</a:t>
            </a:r>
          </a:p>
        </p:txBody>
      </p:sp>
      <p:sp>
        <p:nvSpPr>
          <p:cNvPr id="22" name="Text Placeholder 21"/>
          <p:cNvSpPr>
            <a:spLocks noGrp="1"/>
          </p:cNvSpPr>
          <p:nvPr>
            <p:ph type="body" sz="quarter" idx="16"/>
          </p:nvPr>
        </p:nvSpPr>
        <p:spPr/>
        <p:txBody>
          <a:bodyPr/>
          <a:lstStyle/>
          <a:p>
            <a:r>
              <a:rPr lang="en-US" sz="1200" dirty="0"/>
              <a:t>This institution is an equal opportunity provider.</a:t>
            </a:r>
          </a:p>
        </p:txBody>
      </p:sp>
    </p:spTree>
    <p:custDataLst>
      <p:tags r:id="rId1"/>
    </p:custDataLst>
    <p:extLst>
      <p:ext uri="{BB962C8B-B14F-4D97-AF65-F5344CB8AC3E}">
        <p14:creationId xmlns:p14="http://schemas.microsoft.com/office/powerpoint/2010/main" val="2202770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5720e37fa6dd81be7b8493327f7caa241d0a27d"/>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DA_CACFP_PowerPoint-Template_Final">
  <a:themeElements>
    <a:clrScheme name="TDA">
      <a:dk1>
        <a:sysClr val="windowText" lastClr="000000"/>
      </a:dk1>
      <a:lt1>
        <a:sysClr val="window" lastClr="FFFFFF"/>
      </a:lt1>
      <a:dk2>
        <a:srgbClr val="59AEE1"/>
      </a:dk2>
      <a:lt2>
        <a:srgbClr val="174F81"/>
      </a:lt2>
      <a:accent1>
        <a:srgbClr val="FDBD1C"/>
      </a:accent1>
      <a:accent2>
        <a:srgbClr val="62A24D"/>
      </a:accent2>
      <a:accent3>
        <a:srgbClr val="D65029"/>
      </a:accent3>
      <a:accent4>
        <a:srgbClr val="ADD1EE"/>
      </a:accent4>
      <a:accent5>
        <a:srgbClr val="848FB0"/>
      </a:accent5>
      <a:accent6>
        <a:srgbClr val="FFDB93"/>
      </a:accent6>
      <a:hlink>
        <a:srgbClr val="ADC79B"/>
      </a:hlink>
      <a:folHlink>
        <a:srgbClr val="DEE7E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375</Words>
  <Application/>
  <PresentationFormat>Custom</PresentationFormat>
  <Paragraphs>39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TDA_CACFP_PowerPoint-Template_Final</vt:lpstr>
      <vt:lpstr>PowerPoint Presentation</vt:lpstr>
      <vt:lpstr>INTRODUCING!</vt:lpstr>
      <vt:lpstr>BEGINWITHATTITUDE</vt:lpstr>
      <vt:lpstr>PowerPoint Presentation</vt:lpstr>
      <vt:lpstr>RECOGNIZEOPPORTUNITY</vt:lpstr>
      <vt:lpstr>DEMONSTRATECOMMITMENT</vt:lpstr>
      <vt:lpstr>TEXAS DEPARTMENT OF AGRICULTURE COMMISSIONER SID MILLER</vt:lpstr>
    </vt:vector>
  </TitlesOfParts>
  <Company/>
  <LinksUpToDate>false</LinksUpToDate>
  <SharedDoc>false</SharedDoc>
  <HyperlinksChanged>false</HyperlinksChanged>
  <AppVersion>14.0000</AppVersion>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

<file path=docProps/custom.xml><?xml version="1.0" encoding="utf-8"?>
<Properties xmlns="http://schemas.openxmlformats.org/officeDocument/2006/custom-properties" xmlns:vt="http://schemas.openxmlformats.org/officeDocument/2006/docPropsVTypes"/>
</file>