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21"/>
  </p:notesMasterIdLst>
  <p:sldIdLst>
    <p:sldId id="256" r:id="rId5"/>
    <p:sldId id="269" r:id="rId6"/>
    <p:sldId id="258" r:id="rId7"/>
    <p:sldId id="259" r:id="rId8"/>
    <p:sldId id="260" r:id="rId9"/>
    <p:sldId id="275" r:id="rId10"/>
    <p:sldId id="262" r:id="rId11"/>
    <p:sldId id="263" r:id="rId12"/>
    <p:sldId id="264" r:id="rId13"/>
    <p:sldId id="265" r:id="rId14"/>
    <p:sldId id="270" r:id="rId15"/>
    <p:sldId id="271" r:id="rId16"/>
    <p:sldId id="272" r:id="rId17"/>
    <p:sldId id="273" r:id="rId18"/>
    <p:sldId id="274" r:id="rId19"/>
    <p:sldId id="276" r:id="rId20"/>
  </p:sldIdLst>
  <p:sldSz cx="9144000" cy="6858000" type="screen4x3"/>
  <p:notesSz cx="7010400" cy="92964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229" autoAdjust="0"/>
  </p:normalViewPr>
  <p:slideViewPr>
    <p:cSldViewPr>
      <p:cViewPr varScale="1">
        <p:scale>
          <a:sx n="79" d="100"/>
          <a:sy n="79" d="100"/>
        </p:scale>
        <p:origin x="2466" y="78"/>
      </p:cViewPr>
      <p:guideLst>
        <p:guide orient="horz" pos="2160"/>
        <p:guide pos="2880"/>
      </p:guideLst>
    </p:cSldViewPr>
  </p:slideViewPr>
  <p:notesTextViewPr>
    <p:cViewPr>
      <p:scale>
        <a:sx n="1" d="1"/>
        <a:sy n="1" d="1"/>
      </p:scale>
      <p:origin x="0" y="0"/>
    </p:cViewPr>
  </p:notesTextViewPr>
  <p:sorterViewPr>
    <p:cViewPr>
      <p:scale>
        <a:sx n="100" d="100"/>
        <a:sy n="100" d="100"/>
      </p:scale>
      <p:origin x="0" y="10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B5A0A40-D2E4-4833-8442-52EAAB6FBB8A}" type="datetimeFigureOut">
              <a:rPr lang="en-US" smtClean="0"/>
              <a:t>12/22/2020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5D57894-E756-40A4-9758-562DDF2BB356}" type="slidenum">
              <a:rPr lang="en-US" smtClean="0"/>
              <a:t>‹#›</a:t>
            </a:fld>
            <a:endParaRPr lang="en-US"/>
          </a:p>
        </p:txBody>
      </p:sp>
    </p:spTree>
    <p:extLst>
      <p:ext uri="{BB962C8B-B14F-4D97-AF65-F5344CB8AC3E}">
        <p14:creationId xmlns:p14="http://schemas.microsoft.com/office/powerpoint/2010/main" val="2348960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Texas Department of Agriculture’s Administrative</a:t>
            </a:r>
            <a:r>
              <a:rPr lang="en-US" baseline="0" dirty="0"/>
              <a:t> Review in TX-UNPS, specifically focusing on Corrective Action Documents.</a:t>
            </a:r>
            <a:endParaRPr lang="en-US"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4181761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Document Attachments</a:t>
            </a:r>
          </a:p>
          <a:p>
            <a:endParaRPr lang="en-US" baseline="0" dirty="0"/>
          </a:p>
          <a:p>
            <a:r>
              <a:rPr lang="en-US" baseline="0" dirty="0"/>
              <a:t>It may be necessary for you to attach a document as supporting evidence</a:t>
            </a:r>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750228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a:t>
            </a:r>
            <a:r>
              <a:rPr lang="en-US" baseline="0" dirty="0"/>
              <a:t> a brief comment describing the attachment</a:t>
            </a:r>
          </a:p>
          <a:p>
            <a:endParaRPr lang="en-US" baseline="0" dirty="0"/>
          </a:p>
          <a:p>
            <a:r>
              <a:rPr lang="en-US" baseline="0" dirty="0"/>
              <a:t>Next, select ‘BROWSE’</a:t>
            </a:r>
          </a:p>
          <a:p>
            <a:endParaRPr lang="en-US" baseline="0" dirty="0"/>
          </a:p>
          <a:p>
            <a:r>
              <a:rPr lang="en-US" dirty="0"/>
              <a:t>This will open up a</a:t>
            </a:r>
            <a:r>
              <a:rPr lang="en-US" baseline="0" dirty="0"/>
              <a:t> list of files on your computer that you can attach. Select the file you that you want to attach and click ‘OPEN’</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95D57894-E756-40A4-9758-562DDF2BB356}" type="slidenum">
              <a:rPr lang="en-US" smtClean="0"/>
              <a:t>11</a:t>
            </a:fld>
            <a:endParaRPr lang="en-US"/>
          </a:p>
        </p:txBody>
      </p:sp>
    </p:spTree>
    <p:extLst>
      <p:ext uri="{BB962C8B-B14F-4D97-AF65-F5344CB8AC3E}">
        <p14:creationId xmlns:p14="http://schemas.microsoft.com/office/powerpoint/2010/main" val="1428490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a:t>
            </a:r>
            <a:r>
              <a:rPr lang="en-US" baseline="0" dirty="0"/>
              <a:t> your document is listed in the browse box, select ‘UPLOAD’</a:t>
            </a:r>
            <a:endParaRPr lang="en-US" dirty="0"/>
          </a:p>
        </p:txBody>
      </p:sp>
      <p:sp>
        <p:nvSpPr>
          <p:cNvPr id="4" name="Slide Number Placeholder 3"/>
          <p:cNvSpPr>
            <a:spLocks noGrp="1"/>
          </p:cNvSpPr>
          <p:nvPr>
            <p:ph type="sldNum" sz="quarter" idx="10"/>
          </p:nvPr>
        </p:nvSpPr>
        <p:spPr/>
        <p:txBody>
          <a:bodyPr/>
          <a:lstStyle/>
          <a:p>
            <a:fld id="{95D57894-E756-40A4-9758-562DDF2BB356}" type="slidenum">
              <a:rPr lang="en-US" smtClean="0"/>
              <a:t>12</a:t>
            </a:fld>
            <a:endParaRPr lang="en-US"/>
          </a:p>
        </p:txBody>
      </p:sp>
    </p:spTree>
    <p:extLst>
      <p:ext uri="{BB962C8B-B14F-4D97-AF65-F5344CB8AC3E}">
        <p14:creationId xmlns:p14="http://schemas.microsoft.com/office/powerpoint/2010/main" val="475291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now see this document listed in the Document Attachments section.</a:t>
            </a:r>
          </a:p>
          <a:p>
            <a:endParaRPr lang="en-US" dirty="0"/>
          </a:p>
          <a:p>
            <a:r>
              <a:rPr lang="en-US" dirty="0"/>
              <a:t>Select</a:t>
            </a:r>
            <a:r>
              <a:rPr lang="en-US" baseline="0" dirty="0"/>
              <a:t> ‘SAVE’</a:t>
            </a:r>
          </a:p>
          <a:p>
            <a:endParaRPr lang="en-US" baseline="0" dirty="0"/>
          </a:p>
          <a:p>
            <a:r>
              <a:rPr lang="en-US" baseline="0" dirty="0"/>
              <a:t>Next select ‘FINISH’</a:t>
            </a:r>
            <a:endParaRPr lang="en-US" dirty="0"/>
          </a:p>
        </p:txBody>
      </p:sp>
      <p:sp>
        <p:nvSpPr>
          <p:cNvPr id="4" name="Slide Number Placeholder 3"/>
          <p:cNvSpPr>
            <a:spLocks noGrp="1"/>
          </p:cNvSpPr>
          <p:nvPr>
            <p:ph type="sldNum" sz="quarter" idx="10"/>
          </p:nvPr>
        </p:nvSpPr>
        <p:spPr/>
        <p:txBody>
          <a:bodyPr/>
          <a:lstStyle/>
          <a:p>
            <a:fld id="{95D57894-E756-40A4-9758-562DDF2BB356}" type="slidenum">
              <a:rPr lang="en-US" smtClean="0"/>
              <a:t>13</a:t>
            </a:fld>
            <a:endParaRPr lang="en-US"/>
          </a:p>
        </p:txBody>
      </p:sp>
    </p:spTree>
    <p:extLst>
      <p:ext uri="{BB962C8B-B14F-4D97-AF65-F5344CB8AC3E}">
        <p14:creationId xmlns:p14="http://schemas.microsoft.com/office/powerpoint/2010/main" val="2842560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step is to ‘SUBMIT  FOR ACCEPTANCE’</a:t>
            </a:r>
          </a:p>
          <a:p>
            <a:endParaRPr lang="en-US" dirty="0"/>
          </a:p>
          <a:p>
            <a:r>
              <a:rPr lang="en-US" dirty="0"/>
              <a:t>You will receive</a:t>
            </a:r>
            <a:r>
              <a:rPr lang="en-US" baseline="0" dirty="0"/>
              <a:t> the Save Confirmation message, select ‘FINISH’</a:t>
            </a:r>
            <a:endParaRPr lang="en-US" dirty="0"/>
          </a:p>
        </p:txBody>
      </p:sp>
      <p:sp>
        <p:nvSpPr>
          <p:cNvPr id="4" name="Slide Number Placeholder 3"/>
          <p:cNvSpPr>
            <a:spLocks noGrp="1"/>
          </p:cNvSpPr>
          <p:nvPr>
            <p:ph type="sldNum" sz="quarter" idx="10"/>
          </p:nvPr>
        </p:nvSpPr>
        <p:spPr/>
        <p:txBody>
          <a:bodyPr/>
          <a:lstStyle/>
          <a:p>
            <a:fld id="{95D57894-E756-40A4-9758-562DDF2BB356}" type="slidenum">
              <a:rPr lang="en-US" smtClean="0"/>
              <a:t>14</a:t>
            </a:fld>
            <a:endParaRPr lang="en-US"/>
          </a:p>
        </p:txBody>
      </p:sp>
    </p:spTree>
    <p:extLst>
      <p:ext uri="{BB962C8B-B14F-4D97-AF65-F5344CB8AC3E}">
        <p14:creationId xmlns:p14="http://schemas.microsoft.com/office/powerpoint/2010/main" val="564318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now notice the status</a:t>
            </a:r>
            <a:r>
              <a:rPr lang="en-US" baseline="0" dirty="0"/>
              <a:t> has changed to ‘PENDING APPROVAL’</a:t>
            </a:r>
          </a:p>
          <a:p>
            <a:endParaRPr lang="en-US" baseline="0" dirty="0"/>
          </a:p>
          <a:p>
            <a:r>
              <a:rPr lang="en-US" baseline="0" dirty="0"/>
              <a:t>And the Total CADs Required pie chart has also change to reflect the new status.</a:t>
            </a:r>
            <a:endParaRPr lang="en-US" dirty="0"/>
          </a:p>
        </p:txBody>
      </p:sp>
      <p:sp>
        <p:nvSpPr>
          <p:cNvPr id="4" name="Slide Number Placeholder 3"/>
          <p:cNvSpPr>
            <a:spLocks noGrp="1"/>
          </p:cNvSpPr>
          <p:nvPr>
            <p:ph type="sldNum" sz="quarter" idx="10"/>
          </p:nvPr>
        </p:nvSpPr>
        <p:spPr/>
        <p:txBody>
          <a:bodyPr/>
          <a:lstStyle/>
          <a:p>
            <a:fld id="{95D57894-E756-40A4-9758-562DDF2BB356}" type="slidenum">
              <a:rPr lang="en-US" smtClean="0"/>
              <a:t>15</a:t>
            </a:fld>
            <a:endParaRPr lang="en-US"/>
          </a:p>
        </p:txBody>
      </p:sp>
    </p:spTree>
    <p:extLst>
      <p:ext uri="{BB962C8B-B14F-4D97-AF65-F5344CB8AC3E}">
        <p14:creationId xmlns:p14="http://schemas.microsoft.com/office/powerpoint/2010/main" val="1475953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D97A08-3820-4CD6-86BB-17C67C0D54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6335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a:t>
            </a:r>
            <a:r>
              <a:rPr lang="en-US" baseline="0" dirty="0"/>
              <a:t> icons are used in the Administrative review module. Please take a few moments to familiarize yourself with them.</a:t>
            </a:r>
          </a:p>
          <a:p>
            <a:endParaRPr lang="en-US" baseline="0" dirty="0"/>
          </a:p>
          <a:p>
            <a:r>
              <a:rPr lang="en-US" baseline="0" dirty="0"/>
              <a:t>Throughout the AR module you will often see the word ‘AGENCY’ . Agency means Contracting Entity.</a:t>
            </a:r>
          </a:p>
          <a:p>
            <a:endParaRPr lang="en-US" baseline="0" dirty="0"/>
          </a:p>
          <a:p>
            <a:endParaRPr lang="en-US" baseline="0" dirty="0"/>
          </a:p>
          <a:p>
            <a:r>
              <a:rPr lang="en-US" sz="1200" b="1" dirty="0"/>
              <a:t>ATTACHMENT:</a:t>
            </a:r>
            <a:r>
              <a:rPr lang="en-US" sz="1200" b="1" baseline="0" dirty="0"/>
              <a:t> </a:t>
            </a:r>
            <a:r>
              <a:rPr lang="en-US" sz="1200" baseline="0" dirty="0"/>
              <a:t>Select this icon beside the corresponding question to upload a file as an attachment</a:t>
            </a:r>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ERROR: </a:t>
            </a:r>
            <a:r>
              <a:rPr lang="en-US" sz="1200" b="0" i="0" u="none" strike="noStrike" kern="1200" baseline="0" dirty="0">
                <a:solidFill>
                  <a:schemeClr val="tx1"/>
                </a:solidFill>
                <a:latin typeface="+mn-lt"/>
                <a:ea typeface="+mn-ea"/>
                <a:cs typeface="+mn-cs"/>
              </a:rPr>
              <a:t>Indicates that a question is in is error. The error process is initiated once a user selects the Validate button at the bottom of the form page. The form will remain in an error status until all required questions have been answered</a:t>
            </a:r>
            <a:endParaRPr lang="en-US" sz="1200" b="0" dirty="0">
              <a:effectLst>
                <a:outerShdw blurRad="38100" dist="38100" dir="2700000" algn="tl">
                  <a:srgbClr val="000000">
                    <a:alpha val="43137"/>
                  </a:srgbClr>
                </a:outerShdw>
              </a:effectLst>
            </a:endParaRPr>
          </a:p>
          <a:p>
            <a:r>
              <a:rPr lang="en-US" sz="1200" b="1" dirty="0"/>
              <a:t>TOOL TIP:  </a:t>
            </a:r>
            <a:r>
              <a:rPr lang="en-US" sz="1200" dirty="0"/>
              <a:t>Hovering over the icon will briefly</a:t>
            </a:r>
            <a:r>
              <a:rPr lang="en-US" sz="1200" baseline="0" dirty="0"/>
              <a:t> display additional information that may aid in answering the review question. The user can also click the icon to display the information in a popup.</a:t>
            </a:r>
            <a:endParaRPr lang="en-US" sz="1200" dirty="0"/>
          </a:p>
          <a:p>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VIEW: </a:t>
            </a:r>
            <a:r>
              <a:rPr lang="en-US" sz="1200" dirty="0"/>
              <a:t>View only, no changes are possible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MODIFY:  </a:t>
            </a:r>
            <a:r>
              <a:rPr lang="en-US" sz="1200" dirty="0"/>
              <a:t>Edit, make changes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DETAIL: </a:t>
            </a:r>
            <a:r>
              <a:rPr lang="en-US" sz="1200" dirty="0"/>
              <a:t>Opens</a:t>
            </a:r>
            <a:r>
              <a:rPr lang="en-US" sz="1200" baseline="0" dirty="0"/>
              <a:t> selected parts of the review</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AGENCY: </a:t>
            </a:r>
            <a:r>
              <a:rPr lang="en-US" sz="1200" dirty="0"/>
              <a:t>Contracting  Entity</a:t>
            </a:r>
          </a:p>
          <a:p>
            <a:endParaRPr lang="en-US" baseline="0" dirty="0"/>
          </a:p>
          <a:p>
            <a:endParaRPr lang="en-US" dirty="0"/>
          </a:p>
          <a:p>
            <a:endParaRPr lang="en-US" baseline="0" dirty="0"/>
          </a:p>
          <a:p>
            <a:endParaRPr lang="en-US" baseline="0" dirty="0"/>
          </a:p>
          <a:p>
            <a:endParaRPr lang="en-US" baseline="0" dirty="0"/>
          </a:p>
          <a:p>
            <a:endParaRPr lang="en-US" baseline="0" dirty="0"/>
          </a:p>
          <a:p>
            <a:endParaRPr lang="en-US" baseline="0" dirty="0"/>
          </a:p>
          <a:p>
            <a:endParaRPr lang="en-US"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72138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have logged into the system, click on ‘COMPLIANCE</a:t>
            </a:r>
            <a:r>
              <a:rPr lang="en-US" baseline="0" dirty="0"/>
              <a:t> ‘ on the blue navigation menu bar</a:t>
            </a:r>
            <a:endParaRPr lang="en-US"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73417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select</a:t>
            </a:r>
            <a:r>
              <a:rPr lang="en-US" baseline="0" dirty="0"/>
              <a:t> ‘REVIEW TRACKING’</a:t>
            </a:r>
          </a:p>
          <a:p>
            <a:endParaRPr lang="en-US" baseline="0"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619056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open up the SNP Review screen</a:t>
            </a:r>
          </a:p>
          <a:p>
            <a:endParaRPr lang="en-US" dirty="0"/>
          </a:p>
          <a:p>
            <a:r>
              <a:rPr lang="en-US" dirty="0"/>
              <a:t>Only Reviews that have a status of Open are accessible. Click ‘DETAILS’</a:t>
            </a:r>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704457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screen is the Review Dashboard  </a:t>
            </a:r>
          </a:p>
          <a:p>
            <a:endParaRPr lang="en-US" dirty="0"/>
          </a:p>
          <a:p>
            <a:pPr defTabSz="931655">
              <a:defRPr/>
            </a:pPr>
            <a:r>
              <a:rPr lang="en-US" dirty="0"/>
              <a:t>The Review Dashboard serves as the launching point for all information pertaining to the review. </a:t>
            </a:r>
          </a:p>
          <a:p>
            <a:pPr defTabSz="931655">
              <a:defRPr/>
            </a:pPr>
            <a:endParaRPr lang="en-US" dirty="0"/>
          </a:p>
          <a:p>
            <a:r>
              <a:rPr lang="en-US" baseline="0" dirty="0"/>
              <a:t>At the top of the page you will see a box that has basic information: </a:t>
            </a:r>
          </a:p>
          <a:p>
            <a:r>
              <a:rPr lang="en-US" baseline="0" dirty="0"/>
              <a:t>	On the left is the school’s basic information (name, address and ESC region)</a:t>
            </a:r>
          </a:p>
          <a:p>
            <a:r>
              <a:rPr lang="en-US" baseline="0" dirty="0"/>
              <a:t>	On the right are important dates (Review year, CAP due date, Final closed date, Entrance date and original submitted date).</a:t>
            </a:r>
          </a:p>
          <a:p>
            <a:endParaRPr lang="en-US" baseline="0" dirty="0"/>
          </a:p>
          <a:p>
            <a:r>
              <a:rPr lang="en-US" baseline="0" dirty="0"/>
              <a:t>Below this box is the REVIEW PROGRESS box. The review progress bar enables you to view the stage of the review at–a-glance. Each stage must be completed sequentially in order to progress through the review process</a:t>
            </a:r>
          </a:p>
          <a:p>
            <a:endParaRPr lang="en-US" baseline="0" dirty="0"/>
          </a:p>
          <a:p>
            <a:endParaRPr lang="en-US" baseline="0" dirty="0"/>
          </a:p>
          <a:p>
            <a:r>
              <a:rPr lang="en-US" baseline="0" dirty="0"/>
              <a:t>The last box contains the REVIEW TOOLS. This is where you will navigate to specific sections or modules of the review. </a:t>
            </a:r>
            <a:endParaRPr lang="en-US"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791596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can access the ‘CORRECTIVE ACTION DOCUMENTS’  from the Review Dashboard. To open, select ‘MODIFY’</a:t>
            </a:r>
            <a:endParaRPr lang="en-US"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4285258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26">
              <a:defRPr/>
            </a:pPr>
            <a:r>
              <a:rPr lang="en-US" b="0" u="sng" baseline="0" dirty="0"/>
              <a:t>CORRECTIVE ACTION DOCUMENTS</a:t>
            </a:r>
          </a:p>
          <a:p>
            <a:pPr defTabSz="949426">
              <a:defRPr/>
            </a:pPr>
            <a:endParaRPr lang="en-US" b="0" u="sng" dirty="0"/>
          </a:p>
          <a:p>
            <a:r>
              <a:rPr lang="en-US" b="0" dirty="0"/>
              <a:t>Total</a:t>
            </a:r>
            <a:r>
              <a:rPr lang="en-US" b="0" baseline="0" dirty="0"/>
              <a:t> CADs Required: Visual Aid – pie chart: Shows the status of findings in the CAD</a:t>
            </a:r>
          </a:p>
          <a:p>
            <a:endParaRPr lang="en-US" b="0" baseline="0" dirty="0"/>
          </a:p>
          <a:p>
            <a:r>
              <a:rPr lang="en-US" b="0" baseline="0" dirty="0"/>
              <a:t>CAD Counts: </a:t>
            </a:r>
          </a:p>
          <a:p>
            <a:r>
              <a:rPr lang="en-US" b="0" baseline="0" dirty="0"/>
              <a:t>Here you see the Total Number of CADs, The number of CE CADs, Number of Site CADs</a:t>
            </a:r>
          </a:p>
          <a:p>
            <a:r>
              <a:rPr lang="en-US" b="0" baseline="0" dirty="0"/>
              <a:t>You will also find the important dates here such as: the CAD Due Date and the CE Access start and end date </a:t>
            </a:r>
          </a:p>
          <a:p>
            <a:endParaRPr lang="en-US" baseline="0" dirty="0"/>
          </a:p>
          <a:p>
            <a:r>
              <a:rPr lang="en-US" baseline="0" dirty="0"/>
              <a:t>Agency, or Contracting Entity Level CADs are listed next. </a:t>
            </a:r>
          </a:p>
          <a:p>
            <a:endParaRPr lang="en-US" baseline="0" dirty="0"/>
          </a:p>
          <a:p>
            <a:r>
              <a:rPr lang="en-US" baseline="0" dirty="0"/>
              <a:t>In the first box is a summary of the CADs; they include:</a:t>
            </a:r>
          </a:p>
          <a:p>
            <a:r>
              <a:rPr lang="en-US" baseline="0" dirty="0"/>
              <a:t>Not Started</a:t>
            </a:r>
          </a:p>
          <a:p>
            <a:r>
              <a:rPr lang="en-US" baseline="0" dirty="0"/>
              <a:t>Pending Action: The CE must complete an action</a:t>
            </a:r>
          </a:p>
          <a:p>
            <a:r>
              <a:rPr lang="en-US" baseline="0" dirty="0"/>
              <a:t>Pending Submission</a:t>
            </a:r>
          </a:p>
          <a:p>
            <a:r>
              <a:rPr lang="en-US" baseline="0" dirty="0"/>
              <a:t>Pending Approval </a:t>
            </a:r>
          </a:p>
          <a:p>
            <a:r>
              <a:rPr lang="en-US" baseline="0" dirty="0"/>
              <a:t>Returned</a:t>
            </a:r>
          </a:p>
          <a:p>
            <a:r>
              <a:rPr lang="en-US" baseline="0" dirty="0"/>
              <a:t>Accepted </a:t>
            </a:r>
          </a:p>
          <a:p>
            <a:r>
              <a:rPr lang="en-US" baseline="0" dirty="0"/>
              <a:t>Total</a:t>
            </a:r>
          </a:p>
          <a:p>
            <a:r>
              <a:rPr lang="en-US" baseline="0" dirty="0"/>
              <a:t>Beneath that each CAD is listed with individual details. To open up a CAD, Click ‘VIEW’</a:t>
            </a:r>
          </a:p>
          <a:p>
            <a:endParaRPr lang="en-US" baseline="0" dirty="0"/>
          </a:p>
          <a:p>
            <a:r>
              <a:rPr lang="en-US" baseline="0" dirty="0"/>
              <a:t>Next are the SITE CADs </a:t>
            </a:r>
          </a:p>
          <a:p>
            <a:r>
              <a:rPr lang="en-US" baseline="0" dirty="0"/>
              <a:t>Each site that has a CAD will be listed. To view the details for a specific site click on the name of the site. You will then see the details for the site you selected.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4089461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Once you open a finding  (CE or Site level)  you will see basic information for your reference about the finding:</a:t>
            </a:r>
          </a:p>
          <a:p>
            <a:endParaRPr lang="en-US" baseline="0" dirty="0"/>
          </a:p>
          <a:p>
            <a:r>
              <a:rPr lang="en-US" baseline="0" dirty="0"/>
              <a:t>Form: Indicates the area of the review a CAD finding was identified</a:t>
            </a:r>
          </a:p>
          <a:p>
            <a:r>
              <a:rPr lang="en-US" baseline="0" dirty="0"/>
              <a:t>Finding ID: Indicates what requirement was not met during the review </a:t>
            </a:r>
          </a:p>
          <a:p>
            <a:endParaRPr lang="en-US" baseline="0" dirty="0"/>
          </a:p>
          <a:p>
            <a:r>
              <a:rPr lang="en-US" baseline="0" dirty="0"/>
              <a:t>Next is a detailed description of the finding identified during the review process.</a:t>
            </a:r>
          </a:p>
          <a:p>
            <a:endParaRPr lang="en-US" baseline="0" dirty="0"/>
          </a:p>
          <a:p>
            <a:r>
              <a:rPr lang="en-US" baseline="0" dirty="0"/>
              <a:t>The required Corrective Action Box provides you instructions on what information and documentation must be provided with your response to the CAD findings</a:t>
            </a:r>
          </a:p>
          <a:p>
            <a:endParaRPr lang="en-US" baseline="0" dirty="0"/>
          </a:p>
          <a:p>
            <a:r>
              <a:rPr lang="en-US" baseline="0" dirty="0"/>
              <a:t>The last box is for you to provide a response for the corrective action</a:t>
            </a:r>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475542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AF4846-A8E2-459A-BD13-43A3E5205C3F}"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21DBAE-7502-4161-884B-A697C5B7E999}" type="slidenum">
              <a:rPr lang="en-US" smtClean="0"/>
              <a:t>‹#›</a:t>
            </a:fld>
            <a:endParaRPr lang="en-US"/>
          </a:p>
        </p:txBody>
      </p:sp>
    </p:spTree>
    <p:extLst>
      <p:ext uri="{BB962C8B-B14F-4D97-AF65-F5344CB8AC3E}">
        <p14:creationId xmlns:p14="http://schemas.microsoft.com/office/powerpoint/2010/main" val="1754365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AF4846-A8E2-459A-BD13-43A3E5205C3F}"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21DBAE-7502-4161-884B-A697C5B7E999}" type="slidenum">
              <a:rPr lang="en-US" smtClean="0"/>
              <a:t>‹#›</a:t>
            </a:fld>
            <a:endParaRPr lang="en-US"/>
          </a:p>
        </p:txBody>
      </p:sp>
    </p:spTree>
    <p:extLst>
      <p:ext uri="{BB962C8B-B14F-4D97-AF65-F5344CB8AC3E}">
        <p14:creationId xmlns:p14="http://schemas.microsoft.com/office/powerpoint/2010/main" val="693417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AF4846-A8E2-459A-BD13-43A3E5205C3F}"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21DBAE-7502-4161-884B-A697C5B7E999}" type="slidenum">
              <a:rPr lang="en-US" smtClean="0"/>
              <a:t>‹#›</a:t>
            </a:fld>
            <a:endParaRPr lang="en-US"/>
          </a:p>
        </p:txBody>
      </p:sp>
    </p:spTree>
    <p:extLst>
      <p:ext uri="{BB962C8B-B14F-4D97-AF65-F5344CB8AC3E}">
        <p14:creationId xmlns:p14="http://schemas.microsoft.com/office/powerpoint/2010/main" val="2742219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9181741"/>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3919416"/>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3036257"/>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352727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7361265"/>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4973041"/>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7938738"/>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025193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AF4846-A8E2-459A-BD13-43A3E5205C3F}"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21DBAE-7502-4161-884B-A697C5B7E999}" type="slidenum">
              <a:rPr lang="en-US" smtClean="0"/>
              <a:t>‹#›</a:t>
            </a:fld>
            <a:endParaRPr lang="en-US"/>
          </a:p>
        </p:txBody>
      </p:sp>
    </p:spTree>
    <p:extLst>
      <p:ext uri="{BB962C8B-B14F-4D97-AF65-F5344CB8AC3E}">
        <p14:creationId xmlns:p14="http://schemas.microsoft.com/office/powerpoint/2010/main" val="2677783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2479569"/>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6637365"/>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082431"/>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1734455"/>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9260457"/>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428023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232532"/>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30259975"/>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6206021"/>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9383187"/>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AF4846-A8E2-459A-BD13-43A3E5205C3F}"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21DBAE-7502-4161-884B-A697C5B7E999}" type="slidenum">
              <a:rPr lang="en-US" smtClean="0"/>
              <a:t>‹#›</a:t>
            </a:fld>
            <a:endParaRPr lang="en-US"/>
          </a:p>
        </p:txBody>
      </p:sp>
    </p:spTree>
    <p:extLst>
      <p:ext uri="{BB962C8B-B14F-4D97-AF65-F5344CB8AC3E}">
        <p14:creationId xmlns:p14="http://schemas.microsoft.com/office/powerpoint/2010/main" val="39837331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4253126"/>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21638571"/>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8956063"/>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2171889"/>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824"/>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330"/>
            </a:lvl1pPr>
            <a:lvl2pPr marL="443777" indent="0" algn="ctr">
              <a:buNone/>
              <a:defRPr sz="1941"/>
            </a:lvl2pPr>
            <a:lvl3pPr marL="887553" indent="0" algn="ctr">
              <a:buNone/>
              <a:defRPr sz="1747"/>
            </a:lvl3pPr>
            <a:lvl4pPr marL="1331330" indent="0" algn="ctr">
              <a:buNone/>
              <a:defRPr sz="1553"/>
            </a:lvl4pPr>
            <a:lvl5pPr marL="1775106" indent="0" algn="ctr">
              <a:buNone/>
              <a:defRPr sz="1553"/>
            </a:lvl5pPr>
            <a:lvl6pPr marL="2218883" indent="0" algn="ctr">
              <a:buNone/>
              <a:defRPr sz="1553"/>
            </a:lvl6pPr>
            <a:lvl7pPr marL="2662660" indent="0" algn="ctr">
              <a:buNone/>
              <a:defRPr sz="1553"/>
            </a:lvl7pPr>
            <a:lvl8pPr marL="3106436" indent="0" algn="ctr">
              <a:buNone/>
              <a:defRPr sz="1553"/>
            </a:lvl8pPr>
            <a:lvl9pPr marL="3550213" indent="0" algn="ctr">
              <a:buNone/>
              <a:defRPr sz="155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23251627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34461543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5824"/>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330">
                <a:solidFill>
                  <a:schemeClr val="tx1"/>
                </a:solidFill>
              </a:defRPr>
            </a:lvl1pPr>
            <a:lvl2pPr marL="443777" indent="0">
              <a:buNone/>
              <a:defRPr sz="1941">
                <a:solidFill>
                  <a:schemeClr val="tx1">
                    <a:tint val="75000"/>
                  </a:schemeClr>
                </a:solidFill>
              </a:defRPr>
            </a:lvl2pPr>
            <a:lvl3pPr marL="887553" indent="0">
              <a:buNone/>
              <a:defRPr sz="1747">
                <a:solidFill>
                  <a:schemeClr val="tx1">
                    <a:tint val="75000"/>
                  </a:schemeClr>
                </a:solidFill>
              </a:defRPr>
            </a:lvl3pPr>
            <a:lvl4pPr marL="1331330" indent="0">
              <a:buNone/>
              <a:defRPr sz="1553">
                <a:solidFill>
                  <a:schemeClr val="tx1">
                    <a:tint val="75000"/>
                  </a:schemeClr>
                </a:solidFill>
              </a:defRPr>
            </a:lvl4pPr>
            <a:lvl5pPr marL="1775106" indent="0">
              <a:buNone/>
              <a:defRPr sz="1553">
                <a:solidFill>
                  <a:schemeClr val="tx1">
                    <a:tint val="75000"/>
                  </a:schemeClr>
                </a:solidFill>
              </a:defRPr>
            </a:lvl5pPr>
            <a:lvl6pPr marL="2218883" indent="0">
              <a:buNone/>
              <a:defRPr sz="1553">
                <a:solidFill>
                  <a:schemeClr val="tx1">
                    <a:tint val="75000"/>
                  </a:schemeClr>
                </a:solidFill>
              </a:defRPr>
            </a:lvl6pPr>
            <a:lvl7pPr marL="2662660" indent="0">
              <a:buNone/>
              <a:defRPr sz="1553">
                <a:solidFill>
                  <a:schemeClr val="tx1">
                    <a:tint val="75000"/>
                  </a:schemeClr>
                </a:solidFill>
              </a:defRPr>
            </a:lvl7pPr>
            <a:lvl8pPr marL="3106436" indent="0">
              <a:buNone/>
              <a:defRPr sz="1553">
                <a:solidFill>
                  <a:schemeClr val="tx1">
                    <a:tint val="75000"/>
                  </a:schemeClr>
                </a:solidFill>
              </a:defRPr>
            </a:lvl8pPr>
            <a:lvl9pPr marL="3550213" indent="0">
              <a:buNone/>
              <a:defRPr sz="155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4961619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9517560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330" b="1"/>
            </a:lvl1pPr>
            <a:lvl2pPr marL="443777" indent="0">
              <a:buNone/>
              <a:defRPr sz="1941" b="1"/>
            </a:lvl2pPr>
            <a:lvl3pPr marL="887553" indent="0">
              <a:buNone/>
              <a:defRPr sz="1747" b="1"/>
            </a:lvl3pPr>
            <a:lvl4pPr marL="1331330" indent="0">
              <a:buNone/>
              <a:defRPr sz="1553" b="1"/>
            </a:lvl4pPr>
            <a:lvl5pPr marL="1775106" indent="0">
              <a:buNone/>
              <a:defRPr sz="1553" b="1"/>
            </a:lvl5pPr>
            <a:lvl6pPr marL="2218883" indent="0">
              <a:buNone/>
              <a:defRPr sz="1553" b="1"/>
            </a:lvl6pPr>
            <a:lvl7pPr marL="2662660" indent="0">
              <a:buNone/>
              <a:defRPr sz="1553" b="1"/>
            </a:lvl7pPr>
            <a:lvl8pPr marL="3106436" indent="0">
              <a:buNone/>
              <a:defRPr sz="1553" b="1"/>
            </a:lvl8pPr>
            <a:lvl9pPr marL="3550213" indent="0">
              <a:buNone/>
              <a:defRPr sz="1553"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330" b="1"/>
            </a:lvl1pPr>
            <a:lvl2pPr marL="443777" indent="0">
              <a:buNone/>
              <a:defRPr sz="1941" b="1"/>
            </a:lvl2pPr>
            <a:lvl3pPr marL="887553" indent="0">
              <a:buNone/>
              <a:defRPr sz="1747" b="1"/>
            </a:lvl3pPr>
            <a:lvl4pPr marL="1331330" indent="0">
              <a:buNone/>
              <a:defRPr sz="1553" b="1"/>
            </a:lvl4pPr>
            <a:lvl5pPr marL="1775106" indent="0">
              <a:buNone/>
              <a:defRPr sz="1553" b="1"/>
            </a:lvl5pPr>
            <a:lvl6pPr marL="2218883" indent="0">
              <a:buNone/>
              <a:defRPr sz="1553" b="1"/>
            </a:lvl6pPr>
            <a:lvl7pPr marL="2662660" indent="0">
              <a:buNone/>
              <a:defRPr sz="1553" b="1"/>
            </a:lvl7pPr>
            <a:lvl8pPr marL="3106436" indent="0">
              <a:buNone/>
              <a:defRPr sz="1553" b="1"/>
            </a:lvl8pPr>
            <a:lvl9pPr marL="3550213" indent="0">
              <a:buNone/>
              <a:defRPr sz="1553"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35830242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214753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AF4846-A8E2-459A-BD13-43A3E5205C3F}" type="datetimeFigureOut">
              <a:rPr lang="en-US" smtClean="0"/>
              <a:t>12/22/2020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21DBAE-7502-4161-884B-A697C5B7E999}" type="slidenum">
              <a:rPr lang="en-US" smtClean="0"/>
              <a:t>‹#›</a:t>
            </a:fld>
            <a:endParaRPr lang="en-US"/>
          </a:p>
        </p:txBody>
      </p:sp>
    </p:spTree>
    <p:extLst>
      <p:ext uri="{BB962C8B-B14F-4D97-AF65-F5344CB8AC3E}">
        <p14:creationId xmlns:p14="http://schemas.microsoft.com/office/powerpoint/2010/main" val="32999695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23385632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106"/>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106"/>
            </a:lvl1pPr>
            <a:lvl2pPr>
              <a:defRPr sz="2718"/>
            </a:lvl2pPr>
            <a:lvl3pPr>
              <a:defRPr sz="2330"/>
            </a:lvl3pPr>
            <a:lvl4pPr>
              <a:defRPr sz="1941"/>
            </a:lvl4pPr>
            <a:lvl5pPr>
              <a:defRPr sz="1941"/>
            </a:lvl5pPr>
            <a:lvl6pPr>
              <a:defRPr sz="1941"/>
            </a:lvl6pPr>
            <a:lvl7pPr>
              <a:defRPr sz="1941"/>
            </a:lvl7pPr>
            <a:lvl8pPr>
              <a:defRPr sz="1941"/>
            </a:lvl8pPr>
            <a:lvl9pPr>
              <a:defRPr sz="19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553"/>
            </a:lvl1pPr>
            <a:lvl2pPr marL="443777" indent="0">
              <a:buNone/>
              <a:defRPr sz="1359"/>
            </a:lvl2pPr>
            <a:lvl3pPr marL="887553" indent="0">
              <a:buNone/>
              <a:defRPr sz="1165"/>
            </a:lvl3pPr>
            <a:lvl4pPr marL="1331330" indent="0">
              <a:buNone/>
              <a:defRPr sz="971"/>
            </a:lvl4pPr>
            <a:lvl5pPr marL="1775106" indent="0">
              <a:buNone/>
              <a:defRPr sz="971"/>
            </a:lvl5pPr>
            <a:lvl6pPr marL="2218883" indent="0">
              <a:buNone/>
              <a:defRPr sz="971"/>
            </a:lvl6pPr>
            <a:lvl7pPr marL="2662660" indent="0">
              <a:buNone/>
              <a:defRPr sz="971"/>
            </a:lvl7pPr>
            <a:lvl8pPr marL="3106436" indent="0">
              <a:buNone/>
              <a:defRPr sz="971"/>
            </a:lvl8pPr>
            <a:lvl9pPr marL="3550213" indent="0">
              <a:buNone/>
              <a:defRPr sz="971"/>
            </a:lvl9pPr>
          </a:lstStyle>
          <a:p>
            <a:pPr lvl="0"/>
            <a:r>
              <a:rPr lang="en-US"/>
              <a:t>Click to edit Master text styles</a:t>
            </a:r>
          </a:p>
        </p:txBody>
      </p:sp>
      <p:sp>
        <p:nvSpPr>
          <p:cNvPr id="5" name="Date Placeholder 4"/>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25086829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106"/>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106"/>
            </a:lvl1pPr>
            <a:lvl2pPr marL="443777" indent="0">
              <a:buNone/>
              <a:defRPr sz="2718"/>
            </a:lvl2pPr>
            <a:lvl3pPr marL="887553" indent="0">
              <a:buNone/>
              <a:defRPr sz="2330"/>
            </a:lvl3pPr>
            <a:lvl4pPr marL="1331330" indent="0">
              <a:buNone/>
              <a:defRPr sz="1941"/>
            </a:lvl4pPr>
            <a:lvl5pPr marL="1775106" indent="0">
              <a:buNone/>
              <a:defRPr sz="1941"/>
            </a:lvl5pPr>
            <a:lvl6pPr marL="2218883" indent="0">
              <a:buNone/>
              <a:defRPr sz="1941"/>
            </a:lvl6pPr>
            <a:lvl7pPr marL="2662660" indent="0">
              <a:buNone/>
              <a:defRPr sz="1941"/>
            </a:lvl7pPr>
            <a:lvl8pPr marL="3106436" indent="0">
              <a:buNone/>
              <a:defRPr sz="1941"/>
            </a:lvl8pPr>
            <a:lvl9pPr marL="3550213" indent="0">
              <a:buNone/>
              <a:defRPr sz="1941"/>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553"/>
            </a:lvl1pPr>
            <a:lvl2pPr marL="443777" indent="0">
              <a:buNone/>
              <a:defRPr sz="1359"/>
            </a:lvl2pPr>
            <a:lvl3pPr marL="887553" indent="0">
              <a:buNone/>
              <a:defRPr sz="1165"/>
            </a:lvl3pPr>
            <a:lvl4pPr marL="1331330" indent="0">
              <a:buNone/>
              <a:defRPr sz="971"/>
            </a:lvl4pPr>
            <a:lvl5pPr marL="1775106" indent="0">
              <a:buNone/>
              <a:defRPr sz="971"/>
            </a:lvl5pPr>
            <a:lvl6pPr marL="2218883" indent="0">
              <a:buNone/>
              <a:defRPr sz="971"/>
            </a:lvl6pPr>
            <a:lvl7pPr marL="2662660" indent="0">
              <a:buNone/>
              <a:defRPr sz="971"/>
            </a:lvl7pPr>
            <a:lvl8pPr marL="3106436" indent="0">
              <a:buNone/>
              <a:defRPr sz="971"/>
            </a:lvl8pPr>
            <a:lvl9pPr marL="3550213" indent="0">
              <a:buNone/>
              <a:defRPr sz="971"/>
            </a:lvl9pPr>
          </a:lstStyle>
          <a:p>
            <a:pPr lvl="0"/>
            <a:r>
              <a:rPr lang="en-US"/>
              <a:t>Click to edit Master text styles</a:t>
            </a:r>
          </a:p>
        </p:txBody>
      </p:sp>
      <p:sp>
        <p:nvSpPr>
          <p:cNvPr id="5" name="Date Placeholder 4"/>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550433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41681691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27764023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Text Placeholder 25">
            <a:extLst>
              <a:ext uri="{FF2B5EF4-FFF2-40B4-BE49-F238E27FC236}">
                <a16:creationId xmlns:a16="http://schemas.microsoft.com/office/drawing/2014/main" id="{264D4845-6595-46CC-A3E8-2D6240719219}"/>
              </a:ext>
            </a:extLst>
          </p:cNvPr>
          <p:cNvSpPr>
            <a:spLocks noGrp="1"/>
          </p:cNvSpPr>
          <p:nvPr>
            <p:ph type="body" sz="quarter" idx="27" hasCustomPrompt="1"/>
          </p:nvPr>
        </p:nvSpPr>
        <p:spPr>
          <a:xfrm>
            <a:off x="3517176" y="3965526"/>
            <a:ext cx="5227544" cy="118489"/>
          </a:xfrm>
          <a:prstGeom prst="rect">
            <a:avLst/>
          </a:prstGeom>
        </p:spPr>
        <p:txBody>
          <a:bodyPr/>
          <a:lstStyle>
            <a:lvl1pPr marL="0" indent="0">
              <a:lnSpc>
                <a:spcPct val="100000"/>
              </a:lnSpc>
              <a:buNone/>
              <a:defRPr sz="818" b="1" i="0">
                <a:solidFill>
                  <a:schemeClr val="accent2"/>
                </a:solidFill>
                <a:latin typeface="Rockwell" panose="02060603020205020403" pitchFamily="18" charset="77"/>
              </a:defRPr>
            </a:lvl1pPr>
          </a:lstStyle>
          <a:p>
            <a:pPr lvl="0"/>
            <a:r>
              <a:rPr lang="en-US" dirty="0"/>
              <a:t>HEADER GOES HERE</a:t>
            </a:r>
          </a:p>
        </p:txBody>
      </p:sp>
      <p:sp>
        <p:nvSpPr>
          <p:cNvPr id="10" name="Text Placeholder 34">
            <a:extLst>
              <a:ext uri="{FF2B5EF4-FFF2-40B4-BE49-F238E27FC236}">
                <a16:creationId xmlns:a16="http://schemas.microsoft.com/office/drawing/2014/main" id="{5CCC3AEF-4BEC-49ED-AA93-B781C60585F5}"/>
              </a:ext>
            </a:extLst>
          </p:cNvPr>
          <p:cNvSpPr>
            <a:spLocks noGrp="1"/>
          </p:cNvSpPr>
          <p:nvPr>
            <p:ph type="body" sz="quarter" idx="28" hasCustomPrompt="1"/>
          </p:nvPr>
        </p:nvSpPr>
        <p:spPr>
          <a:xfrm>
            <a:off x="3517176" y="4103025"/>
            <a:ext cx="5227544" cy="462829"/>
          </a:xfrm>
          <a:prstGeom prst="rect">
            <a:avLst/>
          </a:prstGeom>
        </p:spPr>
        <p:txBody>
          <a:bodyPr/>
          <a:lstStyle>
            <a:lvl1pPr marL="0" indent="0">
              <a:lnSpc>
                <a:spcPct val="100000"/>
              </a:lnSpc>
              <a:buNone/>
              <a:defRPr sz="818" b="0" i="0">
                <a:solidFill>
                  <a:schemeClr val="accent6">
                    <a:lumMod val="10000"/>
                  </a:schemeClr>
                </a:solidFill>
                <a:latin typeface="Arial" panose="020B0604020202020204" pitchFamily="34" charset="0"/>
                <a:cs typeface="Arial" panose="020B0604020202020204" pitchFamily="34" charset="0"/>
              </a:defRPr>
            </a:lvl1pPr>
          </a:lstStyle>
          <a:p>
            <a:pPr lvl="0"/>
            <a:r>
              <a:rPr lang="en-US" dirty="0"/>
              <a:t>Copy and bullets copy and bullets copy and bullets copy and bullets copy and bullets copy and bullets copy and bullets copy and bullets copy and bullets copy and bullets copy and bullets</a:t>
            </a:r>
          </a:p>
        </p:txBody>
      </p:sp>
      <p:sp>
        <p:nvSpPr>
          <p:cNvPr id="11" name="Text Placeholder 25">
            <a:extLst>
              <a:ext uri="{FF2B5EF4-FFF2-40B4-BE49-F238E27FC236}">
                <a16:creationId xmlns:a16="http://schemas.microsoft.com/office/drawing/2014/main" id="{6C8E3B35-185F-494B-BFE9-B206548116CF}"/>
              </a:ext>
            </a:extLst>
          </p:cNvPr>
          <p:cNvSpPr>
            <a:spLocks noGrp="1"/>
          </p:cNvSpPr>
          <p:nvPr>
            <p:ph type="body" sz="quarter" idx="29" hasCustomPrompt="1"/>
          </p:nvPr>
        </p:nvSpPr>
        <p:spPr>
          <a:xfrm>
            <a:off x="3517176" y="4678747"/>
            <a:ext cx="5227544" cy="117572"/>
          </a:xfrm>
          <a:prstGeom prst="rect">
            <a:avLst/>
          </a:prstGeom>
        </p:spPr>
        <p:txBody>
          <a:bodyPr/>
          <a:lstStyle>
            <a:lvl1pPr marL="0" indent="0">
              <a:lnSpc>
                <a:spcPct val="100000"/>
              </a:lnSpc>
              <a:buNone/>
              <a:defRPr sz="818" b="1" i="0">
                <a:solidFill>
                  <a:schemeClr val="accent2"/>
                </a:solidFill>
                <a:latin typeface="Rockwell" panose="02060603020205020403" pitchFamily="18" charset="77"/>
              </a:defRPr>
            </a:lvl1pPr>
          </a:lstStyle>
          <a:p>
            <a:pPr lvl="0"/>
            <a:r>
              <a:rPr lang="en-US" dirty="0"/>
              <a:t>HEADER GOES HERE</a:t>
            </a:r>
          </a:p>
        </p:txBody>
      </p:sp>
      <p:sp>
        <p:nvSpPr>
          <p:cNvPr id="12" name="Text Placeholder 34">
            <a:extLst>
              <a:ext uri="{FF2B5EF4-FFF2-40B4-BE49-F238E27FC236}">
                <a16:creationId xmlns:a16="http://schemas.microsoft.com/office/drawing/2014/main" id="{05277F3F-9A66-4355-9614-C386B6950474}"/>
              </a:ext>
            </a:extLst>
          </p:cNvPr>
          <p:cNvSpPr>
            <a:spLocks noGrp="1"/>
          </p:cNvSpPr>
          <p:nvPr>
            <p:ph type="body" sz="quarter" idx="30" hasCustomPrompt="1"/>
          </p:nvPr>
        </p:nvSpPr>
        <p:spPr>
          <a:xfrm>
            <a:off x="3517176" y="4807233"/>
            <a:ext cx="5227544" cy="482201"/>
          </a:xfrm>
          <a:prstGeom prst="rect">
            <a:avLst/>
          </a:prstGeom>
        </p:spPr>
        <p:txBody>
          <a:bodyPr/>
          <a:lstStyle>
            <a:lvl1pPr marL="0" indent="0">
              <a:lnSpc>
                <a:spcPct val="100000"/>
              </a:lnSpc>
              <a:buNone/>
              <a:defRPr sz="818" b="0" i="0">
                <a:solidFill>
                  <a:schemeClr val="accent6">
                    <a:lumMod val="10000"/>
                  </a:schemeClr>
                </a:solidFill>
                <a:latin typeface="Arial" panose="020B0604020202020204" pitchFamily="34" charset="0"/>
                <a:cs typeface="Arial" panose="020B0604020202020204" pitchFamily="34" charset="0"/>
              </a:defRPr>
            </a:lvl1pPr>
          </a:lstStyle>
          <a:p>
            <a:pPr lvl="0"/>
            <a:r>
              <a:rPr lang="en-US" dirty="0"/>
              <a:t>Copy and bullets copy and bullets copy and bullets copy and bullets copy and bullets copy and bullets copy and bullets copy and bullets copy and bullets copy and bullets copy and bullets</a:t>
            </a:r>
          </a:p>
        </p:txBody>
      </p:sp>
      <p:sp>
        <p:nvSpPr>
          <p:cNvPr id="13" name="Text Placeholder 39">
            <a:extLst>
              <a:ext uri="{FF2B5EF4-FFF2-40B4-BE49-F238E27FC236}">
                <a16:creationId xmlns:a16="http://schemas.microsoft.com/office/drawing/2014/main" id="{DC148F0D-0B1A-4800-8FAE-0D0CF6CC9957}"/>
              </a:ext>
            </a:extLst>
          </p:cNvPr>
          <p:cNvSpPr>
            <a:spLocks noGrp="1"/>
          </p:cNvSpPr>
          <p:nvPr>
            <p:ph type="body" sz="quarter" idx="31" hasCustomPrompt="1"/>
          </p:nvPr>
        </p:nvSpPr>
        <p:spPr>
          <a:xfrm>
            <a:off x="3517175" y="5373218"/>
            <a:ext cx="2578825" cy="778200"/>
          </a:xfrm>
          <a:prstGeom prst="rect">
            <a:avLst/>
          </a:prstGeom>
        </p:spPr>
        <p:txBody>
          <a:bodyPr/>
          <a:lstStyle>
            <a:lvl1pPr marL="116899" marR="0" indent="-116899" algn="l" defTabSz="529946" rtl="0" eaLnBrk="1" fontAlgn="auto" latinLnBrk="0" hangingPunct="1">
              <a:lnSpc>
                <a:spcPct val="100000"/>
              </a:lnSpc>
              <a:spcBef>
                <a:spcPts val="580"/>
              </a:spcBef>
              <a:spcAft>
                <a:spcPts val="0"/>
              </a:spcAft>
              <a:buClrTx/>
              <a:buSzTx/>
              <a:buFont typeface="Arial" panose="020B0604020202020204" pitchFamily="34" charset="0"/>
              <a:buChar char="•"/>
              <a:tabLst/>
              <a:defRPr sz="818" b="0" i="0">
                <a:solidFill>
                  <a:schemeClr val="accent6">
                    <a:lumMod val="10000"/>
                  </a:schemeClr>
                </a:solidFill>
                <a:latin typeface="Arial" panose="020B0604020202020204" pitchFamily="34" charset="0"/>
                <a:cs typeface="Arial" panose="020B0604020202020204" pitchFamily="34" charset="0"/>
              </a:defRPr>
            </a:lvl1pPr>
          </a:lstStyle>
          <a:p>
            <a:pPr lvl="0"/>
            <a:r>
              <a:rPr lang="en-US" dirty="0"/>
              <a:t>Bullets</a:t>
            </a:r>
          </a:p>
          <a:p>
            <a:pPr marL="116899" marR="0" lvl="0" indent="-116899" algn="l" defTabSz="529946" rtl="0" eaLnBrk="1" fontAlgn="auto" latinLnBrk="0" hangingPunct="1">
              <a:lnSpc>
                <a:spcPct val="100000"/>
              </a:lnSpc>
              <a:spcBef>
                <a:spcPts val="580"/>
              </a:spcBef>
              <a:spcAft>
                <a:spcPts val="0"/>
              </a:spcAft>
              <a:buClrTx/>
              <a:buSzTx/>
              <a:buFont typeface="Arial" panose="020B0604020202020204" pitchFamily="34" charset="0"/>
              <a:buChar char="•"/>
              <a:tabLst/>
              <a:defRPr/>
            </a:pPr>
            <a:r>
              <a:rPr lang="en-US" dirty="0"/>
              <a:t>Bullets</a:t>
            </a:r>
          </a:p>
        </p:txBody>
      </p:sp>
      <p:sp>
        <p:nvSpPr>
          <p:cNvPr id="14" name="Text Placeholder 39">
            <a:extLst>
              <a:ext uri="{FF2B5EF4-FFF2-40B4-BE49-F238E27FC236}">
                <a16:creationId xmlns:a16="http://schemas.microsoft.com/office/drawing/2014/main" id="{642C799D-FC5C-415A-8588-4CD4E0156BD9}"/>
              </a:ext>
            </a:extLst>
          </p:cNvPr>
          <p:cNvSpPr>
            <a:spLocks noGrp="1"/>
          </p:cNvSpPr>
          <p:nvPr>
            <p:ph type="body" sz="quarter" idx="32" hasCustomPrompt="1"/>
          </p:nvPr>
        </p:nvSpPr>
        <p:spPr>
          <a:xfrm>
            <a:off x="6165895" y="5373218"/>
            <a:ext cx="2578825" cy="778200"/>
          </a:xfrm>
          <a:prstGeom prst="rect">
            <a:avLst/>
          </a:prstGeom>
        </p:spPr>
        <p:txBody>
          <a:bodyPr/>
          <a:lstStyle>
            <a:lvl1pPr marL="116899" marR="0" indent="-116899" algn="l" defTabSz="529946" rtl="0" eaLnBrk="1" fontAlgn="auto" latinLnBrk="0" hangingPunct="1">
              <a:lnSpc>
                <a:spcPct val="100000"/>
              </a:lnSpc>
              <a:spcBef>
                <a:spcPts val="580"/>
              </a:spcBef>
              <a:spcAft>
                <a:spcPts val="0"/>
              </a:spcAft>
              <a:buClrTx/>
              <a:buSzTx/>
              <a:buFont typeface="Arial" panose="020B0604020202020204" pitchFamily="34" charset="0"/>
              <a:buChar char="•"/>
              <a:tabLst/>
              <a:defRPr sz="818" b="0" i="0">
                <a:solidFill>
                  <a:schemeClr val="accent6">
                    <a:lumMod val="10000"/>
                  </a:schemeClr>
                </a:solidFill>
                <a:latin typeface="Arial" panose="020B0604020202020204" pitchFamily="34" charset="0"/>
                <a:cs typeface="Arial" panose="020B0604020202020204" pitchFamily="34" charset="0"/>
              </a:defRPr>
            </a:lvl1pPr>
          </a:lstStyle>
          <a:p>
            <a:pPr marL="116899" marR="0" lvl="0" indent="-116899" algn="l" defTabSz="529946" rtl="0" eaLnBrk="1" fontAlgn="auto" latinLnBrk="0" hangingPunct="1">
              <a:lnSpc>
                <a:spcPct val="100000"/>
              </a:lnSpc>
              <a:spcBef>
                <a:spcPts val="580"/>
              </a:spcBef>
              <a:spcAft>
                <a:spcPts val="0"/>
              </a:spcAft>
              <a:buClrTx/>
              <a:buSzTx/>
              <a:buFont typeface="Arial" panose="020B0604020202020204" pitchFamily="34" charset="0"/>
              <a:buChar char="•"/>
              <a:tabLst/>
              <a:defRPr/>
            </a:pPr>
            <a:r>
              <a:rPr lang="en-US" dirty="0"/>
              <a:t>Bullets</a:t>
            </a:r>
          </a:p>
          <a:p>
            <a:pPr marL="116899" marR="0" lvl="0" indent="-116899" algn="l" defTabSz="529946" rtl="0" eaLnBrk="1" fontAlgn="auto" latinLnBrk="0" hangingPunct="1">
              <a:lnSpc>
                <a:spcPct val="100000"/>
              </a:lnSpc>
              <a:spcBef>
                <a:spcPts val="580"/>
              </a:spcBef>
              <a:spcAft>
                <a:spcPts val="0"/>
              </a:spcAft>
              <a:buClrTx/>
              <a:buSzTx/>
              <a:buFont typeface="Arial" panose="020B0604020202020204" pitchFamily="34" charset="0"/>
              <a:buChar char="•"/>
              <a:tabLst/>
              <a:defRPr/>
            </a:pPr>
            <a:r>
              <a:rPr lang="en-US" dirty="0"/>
              <a:t>Bullets</a:t>
            </a:r>
          </a:p>
          <a:p>
            <a:pPr lvl="0"/>
            <a:endParaRPr lang="en-US" dirty="0"/>
          </a:p>
        </p:txBody>
      </p:sp>
      <p:sp>
        <p:nvSpPr>
          <p:cNvPr id="15" name="Text Placeholder 2">
            <a:extLst>
              <a:ext uri="{FF2B5EF4-FFF2-40B4-BE49-F238E27FC236}">
                <a16:creationId xmlns:a16="http://schemas.microsoft.com/office/drawing/2014/main" id="{8ED0EF54-DCC4-4D96-9390-97AFBA65D844}"/>
              </a:ext>
            </a:extLst>
          </p:cNvPr>
          <p:cNvSpPr>
            <a:spLocks noGrp="1"/>
          </p:cNvSpPr>
          <p:nvPr>
            <p:ph type="body" sz="quarter" idx="36" hasCustomPrompt="1"/>
          </p:nvPr>
        </p:nvSpPr>
        <p:spPr>
          <a:xfrm>
            <a:off x="3517176" y="2302094"/>
            <a:ext cx="5227544" cy="1579646"/>
          </a:xfrm>
          <a:prstGeom prst="rect">
            <a:avLst/>
          </a:prstGeom>
        </p:spPr>
        <p:txBody>
          <a:bodyPr/>
          <a:lstStyle>
            <a:lvl1pPr marL="0" indent="0">
              <a:lnSpc>
                <a:spcPct val="100000"/>
              </a:lnSpc>
              <a:buNone/>
              <a:defRPr sz="818" b="0" i="0">
                <a:solidFill>
                  <a:schemeClr val="accent6">
                    <a:lumMod val="10000"/>
                  </a:schemeClr>
                </a:solidFill>
                <a:latin typeface="Arial" panose="020B0604020202020204" pitchFamily="34" charset="0"/>
                <a:cs typeface="Arial" panose="020B0604020202020204" pitchFamily="34" charset="0"/>
              </a:defRPr>
            </a:lvl1pPr>
          </a:lstStyle>
          <a:p>
            <a:pPr lvl="0"/>
            <a:r>
              <a:rPr lang="en-US" dirty="0"/>
              <a:t>Body copy goes body goes here body copy goes here body copy goes here body copy goes here body copy goes here body copy goes here body copy goes here body copy goes here body copy goes here body copy goes here body copy goes here body copy goes here body copy goes here body here body copy goes here body copy goes here body copy goes here body copy goes here body copy goes here body here body copy goes here body copy goes here body copy goes here body copy goes here body copy goes here body here body copy goes here body copy goes here body copy goes here body copy goes here body copy goes here body here body copy goes here body copy goes here body copy</a:t>
            </a:r>
          </a:p>
        </p:txBody>
      </p:sp>
      <p:sp>
        <p:nvSpPr>
          <p:cNvPr id="21" name="Text Placeholder 18">
            <a:extLst>
              <a:ext uri="{FF2B5EF4-FFF2-40B4-BE49-F238E27FC236}">
                <a16:creationId xmlns:a16="http://schemas.microsoft.com/office/drawing/2014/main" id="{CAB150C2-88E0-4CE4-B8FC-EE29D42BF3E0}"/>
              </a:ext>
            </a:extLst>
          </p:cNvPr>
          <p:cNvSpPr>
            <a:spLocks noGrp="1"/>
          </p:cNvSpPr>
          <p:nvPr>
            <p:ph type="body" sz="quarter" idx="37" hasCustomPrompt="1"/>
          </p:nvPr>
        </p:nvSpPr>
        <p:spPr>
          <a:xfrm>
            <a:off x="229017" y="3616549"/>
            <a:ext cx="2674789" cy="449321"/>
          </a:xfrm>
          <a:prstGeom prst="rect">
            <a:avLst/>
          </a:prstGeom>
        </p:spPr>
        <p:txBody>
          <a:bodyPr/>
          <a:lstStyle>
            <a:lvl1pPr marL="0" indent="0">
              <a:buNone/>
              <a:defRPr sz="1363">
                <a:latin typeface="Arial Black" panose="020B0A04020102020204" pitchFamily="34" charset="0"/>
              </a:defRPr>
            </a:lvl1pPr>
          </a:lstStyle>
          <a:p>
            <a:r>
              <a:rPr lang="en-US" dirty="0"/>
              <a:t>CALL OUT 1 GOES HERE</a:t>
            </a:r>
          </a:p>
        </p:txBody>
      </p:sp>
      <p:sp>
        <p:nvSpPr>
          <p:cNvPr id="22" name="Text Placeholder 18">
            <a:extLst>
              <a:ext uri="{FF2B5EF4-FFF2-40B4-BE49-F238E27FC236}">
                <a16:creationId xmlns:a16="http://schemas.microsoft.com/office/drawing/2014/main" id="{28689D0B-1CEF-4C8D-8BBC-6AA55087A110}"/>
              </a:ext>
            </a:extLst>
          </p:cNvPr>
          <p:cNvSpPr>
            <a:spLocks noGrp="1"/>
          </p:cNvSpPr>
          <p:nvPr>
            <p:ph type="body" sz="quarter" idx="38" hasCustomPrompt="1"/>
          </p:nvPr>
        </p:nvSpPr>
        <p:spPr>
          <a:xfrm>
            <a:off x="229017" y="3986297"/>
            <a:ext cx="2674789" cy="449321"/>
          </a:xfrm>
          <a:prstGeom prst="rect">
            <a:avLst/>
          </a:prstGeom>
        </p:spPr>
        <p:txBody>
          <a:bodyPr/>
          <a:lstStyle>
            <a:lvl1pPr marL="0" indent="0">
              <a:buNone/>
              <a:defRPr sz="1363">
                <a:latin typeface="Rockwell" panose="02060603020205020403" pitchFamily="18" charset="0"/>
              </a:defRPr>
            </a:lvl1pPr>
          </a:lstStyle>
          <a:p>
            <a:r>
              <a:rPr lang="en-US" dirty="0"/>
              <a:t>CALL OUT 2 GOES HERE</a:t>
            </a:r>
          </a:p>
        </p:txBody>
      </p:sp>
      <p:sp>
        <p:nvSpPr>
          <p:cNvPr id="26" name="Picture Placeholder 4">
            <a:extLst>
              <a:ext uri="{FF2B5EF4-FFF2-40B4-BE49-F238E27FC236}">
                <a16:creationId xmlns:a16="http://schemas.microsoft.com/office/drawing/2014/main" id="{3EF62938-3DE8-4769-BEB2-96ED197B5206}"/>
              </a:ext>
            </a:extLst>
          </p:cNvPr>
          <p:cNvSpPr>
            <a:spLocks noGrp="1"/>
          </p:cNvSpPr>
          <p:nvPr>
            <p:ph type="pic" sz="quarter" idx="15"/>
          </p:nvPr>
        </p:nvSpPr>
        <p:spPr>
          <a:xfrm>
            <a:off x="-8254" y="2096354"/>
            <a:ext cx="3125359" cy="1018091"/>
          </a:xfrm>
          <a:prstGeom prst="rect">
            <a:avLst/>
          </a:prstGeom>
        </p:spPr>
        <p:txBody>
          <a:bodyPr/>
          <a:lstStyle>
            <a:lvl1pPr marL="233800" indent="-233800" algn="ctr">
              <a:buFont typeface="Arial" panose="020B0604020202020204" pitchFamily="34" charset="0"/>
              <a:buChar char="•"/>
              <a:defRPr sz="1363"/>
            </a:lvl1pPr>
          </a:lstStyle>
          <a:p>
            <a:r>
              <a:rPr lang="en-US" dirty="0"/>
              <a:t>Click icon to add picture</a:t>
            </a:r>
          </a:p>
        </p:txBody>
      </p:sp>
      <p:sp>
        <p:nvSpPr>
          <p:cNvPr id="27" name="Picture Placeholder 3">
            <a:extLst>
              <a:ext uri="{FF2B5EF4-FFF2-40B4-BE49-F238E27FC236}">
                <a16:creationId xmlns:a16="http://schemas.microsoft.com/office/drawing/2014/main" id="{8A84CB75-6ED8-4FB8-A851-A9A881162474}"/>
              </a:ext>
            </a:extLst>
          </p:cNvPr>
          <p:cNvSpPr>
            <a:spLocks noGrp="1"/>
          </p:cNvSpPr>
          <p:nvPr>
            <p:ph type="pic" sz="quarter" idx="18"/>
          </p:nvPr>
        </p:nvSpPr>
        <p:spPr>
          <a:xfrm>
            <a:off x="0" y="4936176"/>
            <a:ext cx="3102760" cy="1230204"/>
          </a:xfrm>
          <a:prstGeom prst="rect">
            <a:avLst/>
          </a:prstGeom>
        </p:spPr>
        <p:txBody>
          <a:bodyPr anchor="b"/>
          <a:lstStyle>
            <a:lvl1pPr marL="233800" indent="-233800" algn="ctr">
              <a:buFont typeface="Arial" panose="020B0604020202020204" pitchFamily="34" charset="0"/>
              <a:buChar char="•"/>
              <a:defRPr sz="1363"/>
            </a:lvl1pPr>
          </a:lstStyle>
          <a:p>
            <a:r>
              <a:rPr lang="en-US" dirty="0"/>
              <a:t>Click icon to add picture</a:t>
            </a:r>
          </a:p>
        </p:txBody>
      </p:sp>
      <p:sp>
        <p:nvSpPr>
          <p:cNvPr id="28" name="Text Placeholder 23">
            <a:extLst>
              <a:ext uri="{FF2B5EF4-FFF2-40B4-BE49-F238E27FC236}">
                <a16:creationId xmlns:a16="http://schemas.microsoft.com/office/drawing/2014/main" id="{32CC35CA-8BF0-4E67-A03D-11094C0BDEA9}"/>
              </a:ext>
            </a:extLst>
          </p:cNvPr>
          <p:cNvSpPr>
            <a:spLocks noGrp="1"/>
          </p:cNvSpPr>
          <p:nvPr>
            <p:ph type="body" sz="quarter" idx="20" hasCustomPrompt="1"/>
          </p:nvPr>
        </p:nvSpPr>
        <p:spPr>
          <a:xfrm>
            <a:off x="430438" y="513133"/>
            <a:ext cx="3555408" cy="309847"/>
          </a:xfrm>
          <a:prstGeom prst="rect">
            <a:avLst/>
          </a:prstGeom>
        </p:spPr>
        <p:txBody>
          <a:bodyPr/>
          <a:lstStyle>
            <a:lvl1pPr marL="0" indent="0">
              <a:lnSpc>
                <a:spcPct val="80000"/>
              </a:lnSpc>
              <a:buNone/>
              <a:defRPr sz="2660" b="0" i="0">
                <a:solidFill>
                  <a:schemeClr val="accent3"/>
                </a:solidFill>
                <a:latin typeface="Rockwell" panose="02060603020205020403" pitchFamily="18" charset="77"/>
              </a:defRPr>
            </a:lvl1pPr>
            <a:lvl2pPr marL="264973" indent="0">
              <a:buNone/>
              <a:defRPr/>
            </a:lvl2pPr>
          </a:lstStyle>
          <a:p>
            <a:pPr lvl="0"/>
            <a:r>
              <a:rPr lang="en-US" dirty="0"/>
              <a:t>TITLE </a:t>
            </a:r>
          </a:p>
        </p:txBody>
      </p:sp>
      <p:sp>
        <p:nvSpPr>
          <p:cNvPr id="29" name="Text Placeholder 30">
            <a:extLst>
              <a:ext uri="{FF2B5EF4-FFF2-40B4-BE49-F238E27FC236}">
                <a16:creationId xmlns:a16="http://schemas.microsoft.com/office/drawing/2014/main" id="{775EFAFE-905F-49D6-A180-2D7C5273C0CD}"/>
              </a:ext>
            </a:extLst>
          </p:cNvPr>
          <p:cNvSpPr>
            <a:spLocks noGrp="1"/>
          </p:cNvSpPr>
          <p:nvPr>
            <p:ph type="body" sz="quarter" idx="22" hasCustomPrompt="1"/>
          </p:nvPr>
        </p:nvSpPr>
        <p:spPr>
          <a:xfrm>
            <a:off x="430439" y="1434378"/>
            <a:ext cx="3555408" cy="422596"/>
          </a:xfrm>
          <a:prstGeom prst="rect">
            <a:avLst/>
          </a:prstGeom>
        </p:spPr>
        <p:txBody>
          <a:bodyPr/>
          <a:lstStyle>
            <a:lvl1pPr marL="0" indent="0">
              <a:lnSpc>
                <a:spcPct val="100000"/>
              </a:lnSpc>
              <a:buNone/>
              <a:defRPr sz="1091" b="0" i="0" spc="102" baseline="0">
                <a:solidFill>
                  <a:schemeClr val="bg1"/>
                </a:solidFill>
                <a:latin typeface="Arial" panose="020B0604020202020204" pitchFamily="34" charset="0"/>
                <a:cs typeface="Arial" panose="020B0604020202020204" pitchFamily="34" charset="0"/>
              </a:defRPr>
            </a:lvl1pPr>
          </a:lstStyle>
          <a:p>
            <a:pPr lvl="0"/>
            <a:r>
              <a:rPr lang="en-US" dirty="0"/>
              <a:t>SUBTITLE GOES HERE SUBTITLE GOES HERE</a:t>
            </a:r>
          </a:p>
        </p:txBody>
      </p:sp>
      <p:sp>
        <p:nvSpPr>
          <p:cNvPr id="30" name="Text Placeholder 43">
            <a:extLst>
              <a:ext uri="{FF2B5EF4-FFF2-40B4-BE49-F238E27FC236}">
                <a16:creationId xmlns:a16="http://schemas.microsoft.com/office/drawing/2014/main" id="{91EFFD81-32F5-4166-AD78-3BFD5412ABCB}"/>
              </a:ext>
            </a:extLst>
          </p:cNvPr>
          <p:cNvSpPr>
            <a:spLocks noGrp="1"/>
          </p:cNvSpPr>
          <p:nvPr>
            <p:ph type="body" sz="quarter" idx="33" hasCustomPrompt="1"/>
          </p:nvPr>
        </p:nvSpPr>
        <p:spPr>
          <a:xfrm>
            <a:off x="430439" y="842332"/>
            <a:ext cx="3555408" cy="591677"/>
          </a:xfrm>
          <a:prstGeom prst="rect">
            <a:avLst/>
          </a:prstGeom>
        </p:spPr>
        <p:txBody>
          <a:bodyPr/>
          <a:lstStyle>
            <a:lvl1pPr marL="0" indent="0">
              <a:lnSpc>
                <a:spcPct val="75000"/>
              </a:lnSpc>
              <a:buNone/>
              <a:defRPr sz="2523" b="1" i="0">
                <a:solidFill>
                  <a:schemeClr val="accent3"/>
                </a:solidFill>
                <a:latin typeface="Arial Black" panose="020B0604020202020204" pitchFamily="34" charset="0"/>
                <a:cs typeface="Arial Black" panose="020B0604020202020204" pitchFamily="34" charset="0"/>
              </a:defRPr>
            </a:lvl1pPr>
          </a:lstStyle>
          <a:p>
            <a:pPr lvl="0"/>
            <a:r>
              <a:rPr lang="en-US" dirty="0"/>
              <a:t>SECOND TITLE</a:t>
            </a:r>
          </a:p>
        </p:txBody>
      </p:sp>
      <p:sp>
        <p:nvSpPr>
          <p:cNvPr id="32" name="Text Placeholder 18">
            <a:extLst>
              <a:ext uri="{FF2B5EF4-FFF2-40B4-BE49-F238E27FC236}">
                <a16:creationId xmlns:a16="http://schemas.microsoft.com/office/drawing/2014/main" id="{0D67CCF4-C5F5-487F-8D48-44198FFFAD73}"/>
              </a:ext>
            </a:extLst>
          </p:cNvPr>
          <p:cNvSpPr>
            <a:spLocks noGrp="1"/>
          </p:cNvSpPr>
          <p:nvPr>
            <p:ph type="body" sz="quarter" idx="39" hasCustomPrompt="1"/>
          </p:nvPr>
        </p:nvSpPr>
        <p:spPr>
          <a:xfrm>
            <a:off x="4862456" y="518427"/>
            <a:ext cx="3882264" cy="1429703"/>
          </a:xfrm>
          <a:prstGeom prst="rect">
            <a:avLst/>
          </a:prstGeom>
        </p:spPr>
        <p:txBody>
          <a:bodyPr/>
          <a:lstStyle>
            <a:lvl1pPr marL="0" indent="0">
              <a:lnSpc>
                <a:spcPts val="1295"/>
              </a:lnSpc>
              <a:spcAft>
                <a:spcPts val="409"/>
              </a:spcAft>
              <a:buNone/>
              <a:defRPr sz="1023" b="1">
                <a:solidFill>
                  <a:schemeClr val="bg1"/>
                </a:solidFill>
                <a:latin typeface="Arial" panose="020B0604020202020204" pitchFamily="34" charset="0"/>
                <a:cs typeface="Arial" panose="020B0604020202020204" pitchFamily="34" charset="0"/>
              </a:defRPr>
            </a:lvl1pPr>
          </a:lstStyle>
          <a:p>
            <a:r>
              <a:rPr lang="en-US" dirty="0"/>
              <a:t>Intro text intro text intro text intro text intro text intro text intro text intro text intro text intro text intro text intro text intro text intro text intro text intro text intro text intro text intro text intro text intro text intro text intro text intro text intro text intro text intro text intro text</a:t>
            </a:r>
          </a:p>
        </p:txBody>
      </p:sp>
    </p:spTree>
    <p:extLst>
      <p:ext uri="{BB962C8B-B14F-4D97-AF65-F5344CB8AC3E}">
        <p14:creationId xmlns:p14="http://schemas.microsoft.com/office/powerpoint/2010/main" val="21297317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4" name="Picture Placeholder 1">
            <a:extLst>
              <a:ext uri="{FF2B5EF4-FFF2-40B4-BE49-F238E27FC236}">
                <a16:creationId xmlns:a16="http://schemas.microsoft.com/office/drawing/2014/main" id="{437F4ADB-3A4A-471A-ADB3-CACFE3ACC244}"/>
              </a:ext>
            </a:extLst>
          </p:cNvPr>
          <p:cNvSpPr>
            <a:spLocks noGrp="1"/>
          </p:cNvSpPr>
          <p:nvPr>
            <p:ph type="pic" sz="quarter" idx="4294967295"/>
          </p:nvPr>
        </p:nvSpPr>
        <p:spPr>
          <a:xfrm>
            <a:off x="-11029" y="329666"/>
            <a:ext cx="2947088" cy="1527693"/>
          </a:xfrm>
          <a:prstGeom prst="rect">
            <a:avLst/>
          </a:prstGeom>
        </p:spPr>
        <p:txBody>
          <a:bodyPr/>
          <a:lstStyle>
            <a:lvl1pPr marL="0" marR="0" indent="0" algn="l" defTabSz="529946" rtl="0" eaLnBrk="1" fontAlgn="auto" latinLnBrk="0" hangingPunct="1">
              <a:lnSpc>
                <a:spcPct val="90000"/>
              </a:lnSpc>
              <a:spcBef>
                <a:spcPts val="580"/>
              </a:spcBef>
              <a:spcAft>
                <a:spcPts val="0"/>
              </a:spcAft>
              <a:buClrTx/>
              <a:buSzTx/>
              <a:buFont typeface="Arial" panose="020B0604020202020204" pitchFamily="34" charset="0"/>
              <a:buNone/>
              <a:tabLst/>
              <a:defRPr/>
            </a:lvl1pPr>
          </a:lstStyle>
          <a:p>
            <a:pPr marL="132486" marR="0" lvl="0" indent="-132486" algn="l" defTabSz="529946" rtl="0" eaLnBrk="1" fontAlgn="auto" latinLnBrk="0" hangingPunct="1">
              <a:lnSpc>
                <a:spcPct val="90000"/>
              </a:lnSpc>
              <a:spcBef>
                <a:spcPts val="58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55" name="Picture Placeholder 2">
            <a:extLst>
              <a:ext uri="{FF2B5EF4-FFF2-40B4-BE49-F238E27FC236}">
                <a16:creationId xmlns:a16="http://schemas.microsoft.com/office/drawing/2014/main" id="{D5F3FDFC-0B81-40F0-8B81-C25961373F81}"/>
              </a:ext>
            </a:extLst>
          </p:cNvPr>
          <p:cNvSpPr>
            <a:spLocks noGrp="1"/>
          </p:cNvSpPr>
          <p:nvPr>
            <p:ph type="pic" sz="quarter" idx="4294967295"/>
          </p:nvPr>
        </p:nvSpPr>
        <p:spPr>
          <a:xfrm>
            <a:off x="6544235" y="3108614"/>
            <a:ext cx="2603500" cy="1346488"/>
          </a:xfrm>
          <a:prstGeom prst="rect">
            <a:avLst/>
          </a:prstGeom>
        </p:spPr>
        <p:txBody>
          <a:bodyPr/>
          <a:lstStyle>
            <a:lvl1pPr marL="0" marR="0" indent="0" algn="l" defTabSz="529946" rtl="0" eaLnBrk="1" fontAlgn="auto" latinLnBrk="0" hangingPunct="1">
              <a:lnSpc>
                <a:spcPct val="90000"/>
              </a:lnSpc>
              <a:spcBef>
                <a:spcPts val="580"/>
              </a:spcBef>
              <a:spcAft>
                <a:spcPts val="0"/>
              </a:spcAft>
              <a:buClrTx/>
              <a:buSzTx/>
              <a:buFont typeface="Arial" panose="020B0604020202020204" pitchFamily="34" charset="0"/>
              <a:buNone/>
              <a:tabLst/>
              <a:defRPr/>
            </a:lvl1pPr>
          </a:lstStyle>
          <a:p>
            <a:pPr marL="132486" marR="0" lvl="0" indent="-132486" algn="l" defTabSz="529946" rtl="0" eaLnBrk="1" fontAlgn="auto" latinLnBrk="0" hangingPunct="1">
              <a:lnSpc>
                <a:spcPct val="90000"/>
              </a:lnSpc>
              <a:spcBef>
                <a:spcPts val="58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56" name="Picture Placeholder 2">
            <a:extLst>
              <a:ext uri="{FF2B5EF4-FFF2-40B4-BE49-F238E27FC236}">
                <a16:creationId xmlns:a16="http://schemas.microsoft.com/office/drawing/2014/main" id="{9A223EC1-6018-428D-8E65-A689D1EAC262}"/>
              </a:ext>
            </a:extLst>
          </p:cNvPr>
          <p:cNvSpPr>
            <a:spLocks noGrp="1"/>
          </p:cNvSpPr>
          <p:nvPr>
            <p:ph type="pic" sz="quarter" idx="4294967295"/>
          </p:nvPr>
        </p:nvSpPr>
        <p:spPr>
          <a:xfrm>
            <a:off x="3331" y="4615790"/>
            <a:ext cx="2525387" cy="1346450"/>
          </a:xfrm>
          <a:prstGeom prst="rect">
            <a:avLst/>
          </a:prstGeom>
        </p:spPr>
        <p:txBody>
          <a:bodyPr/>
          <a:lstStyle>
            <a:lvl1pPr marL="0" marR="0" indent="0" algn="l" defTabSz="529946" rtl="0" eaLnBrk="1" fontAlgn="auto" latinLnBrk="0" hangingPunct="1">
              <a:lnSpc>
                <a:spcPct val="90000"/>
              </a:lnSpc>
              <a:spcBef>
                <a:spcPts val="580"/>
              </a:spcBef>
              <a:spcAft>
                <a:spcPts val="0"/>
              </a:spcAft>
              <a:buClrTx/>
              <a:buSzTx/>
              <a:buFont typeface="Arial" panose="020B0604020202020204" pitchFamily="34" charset="0"/>
              <a:buNone/>
              <a:tabLst/>
              <a:defRPr/>
            </a:lvl1pPr>
          </a:lstStyle>
          <a:p>
            <a:pPr marL="132486" marR="0" lvl="0" indent="-132486" algn="l" defTabSz="529946" rtl="0" eaLnBrk="1" fontAlgn="auto" latinLnBrk="0" hangingPunct="1">
              <a:lnSpc>
                <a:spcPct val="90000"/>
              </a:lnSpc>
              <a:spcBef>
                <a:spcPts val="58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73" name="Text Placeholder 23">
            <a:extLst>
              <a:ext uri="{FF2B5EF4-FFF2-40B4-BE49-F238E27FC236}">
                <a16:creationId xmlns:a16="http://schemas.microsoft.com/office/drawing/2014/main" id="{E56342C9-8C9A-4A6D-8E66-B52E951DB22A}"/>
              </a:ext>
            </a:extLst>
          </p:cNvPr>
          <p:cNvSpPr>
            <a:spLocks noGrp="1"/>
          </p:cNvSpPr>
          <p:nvPr>
            <p:ph type="body" sz="quarter" idx="20" hasCustomPrompt="1"/>
          </p:nvPr>
        </p:nvSpPr>
        <p:spPr>
          <a:xfrm>
            <a:off x="3198738" y="463257"/>
            <a:ext cx="5512685" cy="309847"/>
          </a:xfrm>
          <a:prstGeom prst="rect">
            <a:avLst/>
          </a:prstGeom>
        </p:spPr>
        <p:txBody>
          <a:bodyPr/>
          <a:lstStyle>
            <a:lvl1pPr marL="0" indent="0">
              <a:lnSpc>
                <a:spcPct val="80000"/>
              </a:lnSpc>
              <a:buNone/>
              <a:defRPr sz="2660" b="0" i="0">
                <a:solidFill>
                  <a:schemeClr val="accent2"/>
                </a:solidFill>
                <a:latin typeface="Rockwell" panose="02060603020205020403" pitchFamily="18" charset="77"/>
              </a:defRPr>
            </a:lvl1pPr>
            <a:lvl2pPr marL="264973" indent="0">
              <a:buNone/>
              <a:defRPr/>
            </a:lvl2pPr>
          </a:lstStyle>
          <a:p>
            <a:pPr lvl="0"/>
            <a:r>
              <a:rPr lang="en-US" dirty="0"/>
              <a:t>TITLE </a:t>
            </a:r>
          </a:p>
        </p:txBody>
      </p:sp>
      <p:sp>
        <p:nvSpPr>
          <p:cNvPr id="74" name="Text Placeholder 30">
            <a:extLst>
              <a:ext uri="{FF2B5EF4-FFF2-40B4-BE49-F238E27FC236}">
                <a16:creationId xmlns:a16="http://schemas.microsoft.com/office/drawing/2014/main" id="{30CCD4D9-69C5-4A2F-AEF3-81E5193C59EC}"/>
              </a:ext>
            </a:extLst>
          </p:cNvPr>
          <p:cNvSpPr>
            <a:spLocks noGrp="1"/>
          </p:cNvSpPr>
          <p:nvPr>
            <p:ph type="body" sz="quarter" idx="22" hasCustomPrompt="1"/>
          </p:nvPr>
        </p:nvSpPr>
        <p:spPr>
          <a:xfrm>
            <a:off x="3213083" y="1110182"/>
            <a:ext cx="5583365" cy="604041"/>
          </a:xfrm>
          <a:prstGeom prst="rect">
            <a:avLst/>
          </a:prstGeom>
        </p:spPr>
        <p:txBody>
          <a:bodyPr/>
          <a:lstStyle>
            <a:lvl1pPr marL="0" marR="0" indent="0" algn="l" defTabSz="529946" rtl="0" eaLnBrk="1" fontAlgn="auto" latinLnBrk="0" hangingPunct="1">
              <a:lnSpc>
                <a:spcPct val="100000"/>
              </a:lnSpc>
              <a:spcBef>
                <a:spcPts val="580"/>
              </a:spcBef>
              <a:spcAft>
                <a:spcPts val="0"/>
              </a:spcAft>
              <a:buClrTx/>
              <a:buSzTx/>
              <a:buFont typeface="Arial" panose="020B0604020202020204" pitchFamily="34" charset="0"/>
              <a:buNone/>
              <a:tabLst/>
              <a:defRPr sz="1091" b="0" i="0" spc="102" baseline="0">
                <a:solidFill>
                  <a:schemeClr val="bg1"/>
                </a:solidFill>
                <a:latin typeface="Arial" panose="020B0604020202020204" pitchFamily="34" charset="0"/>
                <a:cs typeface="Arial" panose="020B0604020202020204" pitchFamily="34" charset="0"/>
              </a:defRPr>
            </a:lvl1pPr>
          </a:lstStyle>
          <a:p>
            <a:pPr marL="0" marR="0" lvl="0" indent="0" algn="l" defTabSz="529946" rtl="0" eaLnBrk="1" fontAlgn="auto" latinLnBrk="0" hangingPunct="1">
              <a:lnSpc>
                <a:spcPct val="100000"/>
              </a:lnSpc>
              <a:spcBef>
                <a:spcPts val="580"/>
              </a:spcBef>
              <a:spcAft>
                <a:spcPts val="0"/>
              </a:spcAft>
              <a:buClrTx/>
              <a:buSzTx/>
              <a:buFont typeface="Arial" panose="020B0604020202020204" pitchFamily="34" charset="0"/>
              <a:buNone/>
              <a:tabLst/>
              <a:defRPr/>
            </a:pPr>
            <a:r>
              <a:rPr lang="en-US" dirty="0"/>
              <a:t>SUBTITLE GOES HERE SUBTITLE GOES HERE SUBTITLE GOES HERE SUBTITLE GOES HERE SUBTITLE GOES HERE</a:t>
            </a:r>
          </a:p>
        </p:txBody>
      </p:sp>
      <p:sp>
        <p:nvSpPr>
          <p:cNvPr id="75" name="Text Placeholder 43">
            <a:extLst>
              <a:ext uri="{FF2B5EF4-FFF2-40B4-BE49-F238E27FC236}">
                <a16:creationId xmlns:a16="http://schemas.microsoft.com/office/drawing/2014/main" id="{765B79D3-0B6E-4AD1-89F1-4B99DCCE16F2}"/>
              </a:ext>
            </a:extLst>
          </p:cNvPr>
          <p:cNvSpPr>
            <a:spLocks noGrp="1"/>
          </p:cNvSpPr>
          <p:nvPr>
            <p:ph type="body" sz="quarter" idx="33" hasCustomPrompt="1"/>
          </p:nvPr>
        </p:nvSpPr>
        <p:spPr>
          <a:xfrm>
            <a:off x="3198739" y="792456"/>
            <a:ext cx="5510147" cy="591677"/>
          </a:xfrm>
          <a:prstGeom prst="rect">
            <a:avLst/>
          </a:prstGeom>
        </p:spPr>
        <p:txBody>
          <a:bodyPr/>
          <a:lstStyle>
            <a:lvl1pPr marL="0" indent="0">
              <a:lnSpc>
                <a:spcPct val="75000"/>
              </a:lnSpc>
              <a:buNone/>
              <a:defRPr sz="2523" b="1" i="0">
                <a:solidFill>
                  <a:schemeClr val="accent2"/>
                </a:solidFill>
                <a:latin typeface="Arial Black" panose="020B0604020202020204" pitchFamily="34" charset="0"/>
                <a:cs typeface="Arial Black" panose="020B0604020202020204" pitchFamily="34" charset="0"/>
              </a:defRPr>
            </a:lvl1pPr>
          </a:lstStyle>
          <a:p>
            <a:pPr lvl="0"/>
            <a:r>
              <a:rPr lang="en-US" dirty="0"/>
              <a:t>SECOND TITLE</a:t>
            </a:r>
          </a:p>
        </p:txBody>
      </p:sp>
      <p:sp>
        <p:nvSpPr>
          <p:cNvPr id="76" name="Text Placeholder 25">
            <a:extLst>
              <a:ext uri="{FF2B5EF4-FFF2-40B4-BE49-F238E27FC236}">
                <a16:creationId xmlns:a16="http://schemas.microsoft.com/office/drawing/2014/main" id="{48AF04BC-CB4E-472E-9810-121ADC5D6EF0}"/>
              </a:ext>
            </a:extLst>
          </p:cNvPr>
          <p:cNvSpPr>
            <a:spLocks noGrp="1"/>
          </p:cNvSpPr>
          <p:nvPr>
            <p:ph type="body" sz="quarter" idx="27" hasCustomPrompt="1"/>
          </p:nvPr>
        </p:nvSpPr>
        <p:spPr>
          <a:xfrm>
            <a:off x="476348" y="3049816"/>
            <a:ext cx="5227544" cy="118489"/>
          </a:xfrm>
          <a:prstGeom prst="rect">
            <a:avLst/>
          </a:prstGeom>
        </p:spPr>
        <p:txBody>
          <a:bodyPr/>
          <a:lstStyle>
            <a:lvl1pPr marL="0" indent="0">
              <a:lnSpc>
                <a:spcPct val="100000"/>
              </a:lnSpc>
              <a:buNone/>
              <a:defRPr sz="818" b="1" i="0">
                <a:solidFill>
                  <a:schemeClr val="accent2"/>
                </a:solidFill>
                <a:latin typeface="Rockwell" panose="02060603020205020403" pitchFamily="18" charset="77"/>
              </a:defRPr>
            </a:lvl1pPr>
          </a:lstStyle>
          <a:p>
            <a:pPr lvl="0"/>
            <a:r>
              <a:rPr lang="en-US" dirty="0"/>
              <a:t>HEADER GOES HERE</a:t>
            </a:r>
          </a:p>
        </p:txBody>
      </p:sp>
      <p:sp>
        <p:nvSpPr>
          <p:cNvPr id="77" name="Text Placeholder 34">
            <a:extLst>
              <a:ext uri="{FF2B5EF4-FFF2-40B4-BE49-F238E27FC236}">
                <a16:creationId xmlns:a16="http://schemas.microsoft.com/office/drawing/2014/main" id="{615FAF40-2AD9-471A-9089-C0C8074D47F8}"/>
              </a:ext>
            </a:extLst>
          </p:cNvPr>
          <p:cNvSpPr>
            <a:spLocks noGrp="1"/>
          </p:cNvSpPr>
          <p:nvPr>
            <p:ph type="body" sz="quarter" idx="28" hasCustomPrompt="1"/>
          </p:nvPr>
        </p:nvSpPr>
        <p:spPr>
          <a:xfrm>
            <a:off x="476348" y="3336945"/>
            <a:ext cx="5227544" cy="1130102"/>
          </a:xfrm>
          <a:prstGeom prst="rect">
            <a:avLst/>
          </a:prstGeom>
        </p:spPr>
        <p:txBody>
          <a:bodyPr/>
          <a:lstStyle>
            <a:lvl1pPr marL="0" indent="0">
              <a:lnSpc>
                <a:spcPct val="100000"/>
              </a:lnSpc>
              <a:buNone/>
              <a:defRPr sz="818" b="0" i="0">
                <a:solidFill>
                  <a:schemeClr val="accent6">
                    <a:lumMod val="10000"/>
                  </a:schemeClr>
                </a:solidFill>
                <a:latin typeface="Arial" panose="020B0604020202020204" pitchFamily="34" charset="0"/>
                <a:cs typeface="Arial" panose="020B0604020202020204" pitchFamily="34" charset="0"/>
              </a:defRPr>
            </a:lvl1pPr>
          </a:lstStyle>
          <a:p>
            <a:r>
              <a:rPr lang="en-US" sz="818" dirty="0">
                <a:solidFill>
                  <a:schemeClr val="tx1"/>
                </a:solidFill>
              </a:rPr>
              <a:t>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a:t>
            </a:r>
          </a:p>
        </p:txBody>
      </p:sp>
      <p:sp>
        <p:nvSpPr>
          <p:cNvPr id="78" name="Text Placeholder 25">
            <a:extLst>
              <a:ext uri="{FF2B5EF4-FFF2-40B4-BE49-F238E27FC236}">
                <a16:creationId xmlns:a16="http://schemas.microsoft.com/office/drawing/2014/main" id="{178729B1-5E80-4922-847E-7A77BC8BF1B9}"/>
              </a:ext>
            </a:extLst>
          </p:cNvPr>
          <p:cNvSpPr>
            <a:spLocks noGrp="1"/>
          </p:cNvSpPr>
          <p:nvPr>
            <p:ph type="body" sz="quarter" idx="34" hasCustomPrompt="1"/>
          </p:nvPr>
        </p:nvSpPr>
        <p:spPr>
          <a:xfrm>
            <a:off x="469176" y="3178663"/>
            <a:ext cx="5227544" cy="118489"/>
          </a:xfrm>
          <a:prstGeom prst="rect">
            <a:avLst/>
          </a:prstGeom>
        </p:spPr>
        <p:txBody>
          <a:bodyPr/>
          <a:lstStyle>
            <a:lvl1pPr marL="0" indent="0">
              <a:lnSpc>
                <a:spcPct val="100000"/>
              </a:lnSpc>
              <a:buNone/>
              <a:defRPr sz="818" b="1" i="0">
                <a:solidFill>
                  <a:srgbClr val="4CC3C2"/>
                </a:solidFill>
                <a:latin typeface="Arial" panose="020B0604020202020204" pitchFamily="34" charset="0"/>
                <a:cs typeface="Arial" panose="020B0604020202020204" pitchFamily="34" charset="0"/>
              </a:defRPr>
            </a:lvl1pPr>
          </a:lstStyle>
          <a:p>
            <a:r>
              <a:rPr lang="en-US" sz="818" dirty="0"/>
              <a:t>Subhead here subhead here subhead here</a:t>
            </a:r>
          </a:p>
        </p:txBody>
      </p:sp>
      <p:sp>
        <p:nvSpPr>
          <p:cNvPr id="79" name="Text Placeholder 25">
            <a:extLst>
              <a:ext uri="{FF2B5EF4-FFF2-40B4-BE49-F238E27FC236}">
                <a16:creationId xmlns:a16="http://schemas.microsoft.com/office/drawing/2014/main" id="{3C3043A4-31DC-4C0B-90D8-08D07D067E4E}"/>
              </a:ext>
            </a:extLst>
          </p:cNvPr>
          <p:cNvSpPr>
            <a:spLocks noGrp="1"/>
          </p:cNvSpPr>
          <p:nvPr>
            <p:ph type="body" sz="quarter" idx="35" hasCustomPrompt="1"/>
          </p:nvPr>
        </p:nvSpPr>
        <p:spPr>
          <a:xfrm>
            <a:off x="3024716" y="4616767"/>
            <a:ext cx="5227544" cy="118489"/>
          </a:xfrm>
          <a:prstGeom prst="rect">
            <a:avLst/>
          </a:prstGeom>
        </p:spPr>
        <p:txBody>
          <a:bodyPr/>
          <a:lstStyle>
            <a:lvl1pPr marL="0" indent="0">
              <a:lnSpc>
                <a:spcPct val="100000"/>
              </a:lnSpc>
              <a:buNone/>
              <a:defRPr sz="818" b="1" i="0">
                <a:solidFill>
                  <a:schemeClr val="accent2"/>
                </a:solidFill>
                <a:latin typeface="Rockwell" panose="02060603020205020403" pitchFamily="18" charset="77"/>
              </a:defRPr>
            </a:lvl1pPr>
          </a:lstStyle>
          <a:p>
            <a:pPr lvl="0"/>
            <a:r>
              <a:rPr lang="en-US" dirty="0"/>
              <a:t>HEADER GOES HERE</a:t>
            </a:r>
          </a:p>
        </p:txBody>
      </p:sp>
      <p:sp>
        <p:nvSpPr>
          <p:cNvPr id="80" name="Text Placeholder 34">
            <a:extLst>
              <a:ext uri="{FF2B5EF4-FFF2-40B4-BE49-F238E27FC236}">
                <a16:creationId xmlns:a16="http://schemas.microsoft.com/office/drawing/2014/main" id="{1593CAC8-720A-4C0E-A262-C1BE63A1B006}"/>
              </a:ext>
            </a:extLst>
          </p:cNvPr>
          <p:cNvSpPr>
            <a:spLocks noGrp="1"/>
          </p:cNvSpPr>
          <p:nvPr>
            <p:ph type="body" sz="quarter" idx="36" hasCustomPrompt="1"/>
          </p:nvPr>
        </p:nvSpPr>
        <p:spPr>
          <a:xfrm>
            <a:off x="3024716" y="4903896"/>
            <a:ext cx="5227544" cy="986119"/>
          </a:xfrm>
          <a:prstGeom prst="rect">
            <a:avLst/>
          </a:prstGeom>
        </p:spPr>
        <p:txBody>
          <a:bodyPr/>
          <a:lstStyle>
            <a:lvl1pPr marL="0" indent="0">
              <a:lnSpc>
                <a:spcPct val="100000"/>
              </a:lnSpc>
              <a:buNone/>
              <a:defRPr sz="818" b="0" i="0">
                <a:solidFill>
                  <a:schemeClr val="accent6">
                    <a:lumMod val="10000"/>
                  </a:schemeClr>
                </a:solidFill>
                <a:latin typeface="Arial" panose="020B0604020202020204" pitchFamily="34" charset="0"/>
                <a:cs typeface="Arial" panose="020B0604020202020204" pitchFamily="34" charset="0"/>
              </a:defRPr>
            </a:lvl1pPr>
          </a:lstStyle>
          <a:p>
            <a:r>
              <a:rPr lang="en-US" sz="818" dirty="0">
                <a:solidFill>
                  <a:schemeClr val="tx1"/>
                </a:solidFill>
              </a:rPr>
              <a:t>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a:t>
            </a:r>
          </a:p>
        </p:txBody>
      </p:sp>
      <p:sp>
        <p:nvSpPr>
          <p:cNvPr id="81" name="Text Placeholder 25">
            <a:extLst>
              <a:ext uri="{FF2B5EF4-FFF2-40B4-BE49-F238E27FC236}">
                <a16:creationId xmlns:a16="http://schemas.microsoft.com/office/drawing/2014/main" id="{94750C18-899C-40CF-9C2C-297463E15EDA}"/>
              </a:ext>
            </a:extLst>
          </p:cNvPr>
          <p:cNvSpPr>
            <a:spLocks noGrp="1"/>
          </p:cNvSpPr>
          <p:nvPr>
            <p:ph type="body" sz="quarter" idx="37" hasCustomPrompt="1"/>
          </p:nvPr>
        </p:nvSpPr>
        <p:spPr>
          <a:xfrm>
            <a:off x="3017544" y="4745615"/>
            <a:ext cx="5227544" cy="118489"/>
          </a:xfrm>
          <a:prstGeom prst="rect">
            <a:avLst/>
          </a:prstGeom>
        </p:spPr>
        <p:txBody>
          <a:bodyPr/>
          <a:lstStyle>
            <a:lvl1pPr marL="0" indent="0">
              <a:lnSpc>
                <a:spcPct val="100000"/>
              </a:lnSpc>
              <a:buNone/>
              <a:defRPr sz="818" b="1" i="0">
                <a:solidFill>
                  <a:srgbClr val="4CC3C2"/>
                </a:solidFill>
                <a:latin typeface="Arial" panose="020B0604020202020204" pitchFamily="34" charset="0"/>
                <a:cs typeface="Arial" panose="020B0604020202020204" pitchFamily="34" charset="0"/>
              </a:defRPr>
            </a:lvl1pPr>
          </a:lstStyle>
          <a:p>
            <a:r>
              <a:rPr lang="en-US" sz="818" dirty="0"/>
              <a:t>Subhead here subhead here subhead here</a:t>
            </a:r>
          </a:p>
        </p:txBody>
      </p:sp>
      <p:sp>
        <p:nvSpPr>
          <p:cNvPr id="84" name="Text Placeholder 25">
            <a:extLst>
              <a:ext uri="{FF2B5EF4-FFF2-40B4-BE49-F238E27FC236}">
                <a16:creationId xmlns:a16="http://schemas.microsoft.com/office/drawing/2014/main" id="{75AADD78-9AA6-48D6-8955-95B7D0F4F959}"/>
              </a:ext>
            </a:extLst>
          </p:cNvPr>
          <p:cNvSpPr>
            <a:spLocks noGrp="1"/>
          </p:cNvSpPr>
          <p:nvPr>
            <p:ph type="body" sz="quarter" idx="38" hasCustomPrompt="1"/>
          </p:nvPr>
        </p:nvSpPr>
        <p:spPr>
          <a:xfrm>
            <a:off x="469177" y="2264263"/>
            <a:ext cx="2485724" cy="201445"/>
          </a:xfrm>
          <a:prstGeom prst="rect">
            <a:avLst/>
          </a:prstGeom>
        </p:spPr>
        <p:txBody>
          <a:bodyPr/>
          <a:lstStyle>
            <a:lvl1pPr marL="0" indent="0" algn="ctr">
              <a:lnSpc>
                <a:spcPct val="100000"/>
              </a:lnSpc>
              <a:buNone/>
              <a:defRPr sz="818" b="1" i="0">
                <a:solidFill>
                  <a:schemeClr val="accent2"/>
                </a:solidFill>
                <a:latin typeface="Rockwell" panose="02060603020205020403" pitchFamily="18" charset="77"/>
              </a:defRPr>
            </a:lvl1pPr>
          </a:lstStyle>
          <a:p>
            <a:pPr lvl="0"/>
            <a:r>
              <a:rPr lang="en-US" dirty="0"/>
              <a:t>TEXT GOES HERE</a:t>
            </a:r>
          </a:p>
        </p:txBody>
      </p:sp>
      <p:sp>
        <p:nvSpPr>
          <p:cNvPr id="85" name="Text Placeholder 34">
            <a:extLst>
              <a:ext uri="{FF2B5EF4-FFF2-40B4-BE49-F238E27FC236}">
                <a16:creationId xmlns:a16="http://schemas.microsoft.com/office/drawing/2014/main" id="{6F93702A-61A2-4681-B304-27C569B6FB13}"/>
              </a:ext>
            </a:extLst>
          </p:cNvPr>
          <p:cNvSpPr>
            <a:spLocks noGrp="1"/>
          </p:cNvSpPr>
          <p:nvPr>
            <p:ph type="body" sz="quarter" idx="39" hasCustomPrompt="1"/>
          </p:nvPr>
        </p:nvSpPr>
        <p:spPr>
          <a:xfrm>
            <a:off x="469177" y="2393450"/>
            <a:ext cx="2485723" cy="590040"/>
          </a:xfrm>
          <a:prstGeom prst="rect">
            <a:avLst/>
          </a:prstGeom>
        </p:spPr>
        <p:txBody>
          <a:bodyPr/>
          <a:lstStyle>
            <a:lvl1pPr marL="0" indent="0" algn="ctr">
              <a:lnSpc>
                <a:spcPct val="100000"/>
              </a:lnSpc>
              <a:buNone/>
              <a:defRPr sz="818" b="0" i="0">
                <a:solidFill>
                  <a:schemeClr val="accent6">
                    <a:lumMod val="10000"/>
                  </a:schemeClr>
                </a:solidFill>
                <a:latin typeface="Arial" panose="020B0604020202020204" pitchFamily="34" charset="0"/>
                <a:cs typeface="Arial" panose="020B0604020202020204" pitchFamily="34" charset="0"/>
              </a:defRPr>
            </a:lvl1pPr>
          </a:lstStyle>
          <a:p>
            <a:r>
              <a:rPr lang="en-US" sz="818" dirty="0">
                <a:solidFill>
                  <a:schemeClr val="tx1"/>
                </a:solidFill>
              </a:rPr>
              <a:t>Copy goes here copy goes here copy goes here copy goes here copy goes here copy goes here</a:t>
            </a:r>
          </a:p>
        </p:txBody>
      </p:sp>
      <p:sp>
        <p:nvSpPr>
          <p:cNvPr id="86" name="Text Placeholder 25">
            <a:extLst>
              <a:ext uri="{FF2B5EF4-FFF2-40B4-BE49-F238E27FC236}">
                <a16:creationId xmlns:a16="http://schemas.microsoft.com/office/drawing/2014/main" id="{F405F989-3933-4B1C-AE30-8567550EA3DB}"/>
              </a:ext>
            </a:extLst>
          </p:cNvPr>
          <p:cNvSpPr>
            <a:spLocks noGrp="1"/>
          </p:cNvSpPr>
          <p:nvPr>
            <p:ph type="body" sz="quarter" idx="40" hasCustomPrompt="1"/>
          </p:nvPr>
        </p:nvSpPr>
        <p:spPr>
          <a:xfrm>
            <a:off x="3359398" y="2268419"/>
            <a:ext cx="2485724" cy="201445"/>
          </a:xfrm>
          <a:prstGeom prst="rect">
            <a:avLst/>
          </a:prstGeom>
        </p:spPr>
        <p:txBody>
          <a:bodyPr/>
          <a:lstStyle>
            <a:lvl1pPr marL="0" indent="0" algn="ctr">
              <a:lnSpc>
                <a:spcPct val="100000"/>
              </a:lnSpc>
              <a:buNone/>
              <a:defRPr sz="818" b="1" i="0">
                <a:solidFill>
                  <a:schemeClr val="accent2"/>
                </a:solidFill>
                <a:latin typeface="Rockwell" panose="02060603020205020403" pitchFamily="18" charset="77"/>
              </a:defRPr>
            </a:lvl1pPr>
          </a:lstStyle>
          <a:p>
            <a:pPr lvl="0"/>
            <a:r>
              <a:rPr lang="en-US" dirty="0"/>
              <a:t>TEXT GOES HERE</a:t>
            </a:r>
          </a:p>
        </p:txBody>
      </p:sp>
      <p:sp>
        <p:nvSpPr>
          <p:cNvPr id="87" name="Text Placeholder 34">
            <a:extLst>
              <a:ext uri="{FF2B5EF4-FFF2-40B4-BE49-F238E27FC236}">
                <a16:creationId xmlns:a16="http://schemas.microsoft.com/office/drawing/2014/main" id="{CD594D1E-1830-4058-84D1-881D151B9246}"/>
              </a:ext>
            </a:extLst>
          </p:cNvPr>
          <p:cNvSpPr>
            <a:spLocks noGrp="1"/>
          </p:cNvSpPr>
          <p:nvPr>
            <p:ph type="body" sz="quarter" idx="41" hasCustomPrompt="1"/>
          </p:nvPr>
        </p:nvSpPr>
        <p:spPr>
          <a:xfrm>
            <a:off x="3359398" y="2397607"/>
            <a:ext cx="2485723" cy="590040"/>
          </a:xfrm>
          <a:prstGeom prst="rect">
            <a:avLst/>
          </a:prstGeom>
        </p:spPr>
        <p:txBody>
          <a:bodyPr/>
          <a:lstStyle>
            <a:lvl1pPr marL="0" indent="0" algn="ctr">
              <a:lnSpc>
                <a:spcPct val="100000"/>
              </a:lnSpc>
              <a:buNone/>
              <a:defRPr sz="818" b="0" i="0">
                <a:solidFill>
                  <a:schemeClr val="accent6">
                    <a:lumMod val="10000"/>
                  </a:schemeClr>
                </a:solidFill>
                <a:latin typeface="Arial" panose="020B0604020202020204" pitchFamily="34" charset="0"/>
                <a:cs typeface="Arial" panose="020B0604020202020204" pitchFamily="34" charset="0"/>
              </a:defRPr>
            </a:lvl1pPr>
          </a:lstStyle>
          <a:p>
            <a:r>
              <a:rPr lang="en-US" sz="818" dirty="0">
                <a:solidFill>
                  <a:schemeClr val="tx1"/>
                </a:solidFill>
              </a:rPr>
              <a:t>Copy goes here copy goes here copy goes here copy goes here copy goes here copy goes here</a:t>
            </a:r>
          </a:p>
        </p:txBody>
      </p:sp>
      <p:sp>
        <p:nvSpPr>
          <p:cNvPr id="88" name="Text Placeholder 25">
            <a:extLst>
              <a:ext uri="{FF2B5EF4-FFF2-40B4-BE49-F238E27FC236}">
                <a16:creationId xmlns:a16="http://schemas.microsoft.com/office/drawing/2014/main" id="{4E0C29FE-4E22-4BC5-A3AC-0F89402858F7}"/>
              </a:ext>
            </a:extLst>
          </p:cNvPr>
          <p:cNvSpPr>
            <a:spLocks noGrp="1"/>
          </p:cNvSpPr>
          <p:nvPr>
            <p:ph type="body" sz="quarter" idx="42" hasCustomPrompt="1"/>
          </p:nvPr>
        </p:nvSpPr>
        <p:spPr>
          <a:xfrm>
            <a:off x="6199417" y="2268419"/>
            <a:ext cx="2485724" cy="201445"/>
          </a:xfrm>
          <a:prstGeom prst="rect">
            <a:avLst/>
          </a:prstGeom>
        </p:spPr>
        <p:txBody>
          <a:bodyPr/>
          <a:lstStyle>
            <a:lvl1pPr marL="0" indent="0" algn="ctr">
              <a:lnSpc>
                <a:spcPct val="100000"/>
              </a:lnSpc>
              <a:buNone/>
              <a:defRPr sz="818" b="1" i="0">
                <a:solidFill>
                  <a:schemeClr val="accent2"/>
                </a:solidFill>
                <a:latin typeface="Rockwell" panose="02060603020205020403" pitchFamily="18" charset="77"/>
              </a:defRPr>
            </a:lvl1pPr>
          </a:lstStyle>
          <a:p>
            <a:pPr lvl="0"/>
            <a:r>
              <a:rPr lang="en-US" dirty="0"/>
              <a:t>TEXT GOES HERE</a:t>
            </a:r>
          </a:p>
        </p:txBody>
      </p:sp>
      <p:sp>
        <p:nvSpPr>
          <p:cNvPr id="89" name="Text Placeholder 34">
            <a:extLst>
              <a:ext uri="{FF2B5EF4-FFF2-40B4-BE49-F238E27FC236}">
                <a16:creationId xmlns:a16="http://schemas.microsoft.com/office/drawing/2014/main" id="{E404D606-65FF-4FCE-89FD-292542D329A4}"/>
              </a:ext>
            </a:extLst>
          </p:cNvPr>
          <p:cNvSpPr>
            <a:spLocks noGrp="1"/>
          </p:cNvSpPr>
          <p:nvPr>
            <p:ph type="body" sz="quarter" idx="43" hasCustomPrompt="1"/>
          </p:nvPr>
        </p:nvSpPr>
        <p:spPr>
          <a:xfrm>
            <a:off x="6199417" y="2397607"/>
            <a:ext cx="2485723" cy="590040"/>
          </a:xfrm>
          <a:prstGeom prst="rect">
            <a:avLst/>
          </a:prstGeom>
        </p:spPr>
        <p:txBody>
          <a:bodyPr/>
          <a:lstStyle>
            <a:lvl1pPr marL="0" indent="0" algn="ctr">
              <a:lnSpc>
                <a:spcPct val="100000"/>
              </a:lnSpc>
              <a:buNone/>
              <a:defRPr sz="818" b="0" i="0">
                <a:solidFill>
                  <a:schemeClr val="accent6">
                    <a:lumMod val="10000"/>
                  </a:schemeClr>
                </a:solidFill>
                <a:latin typeface="Arial" panose="020B0604020202020204" pitchFamily="34" charset="0"/>
                <a:cs typeface="Arial" panose="020B0604020202020204" pitchFamily="34" charset="0"/>
              </a:defRPr>
            </a:lvl1pPr>
          </a:lstStyle>
          <a:p>
            <a:r>
              <a:rPr lang="en-US" sz="818" dirty="0">
                <a:solidFill>
                  <a:schemeClr val="tx1"/>
                </a:solidFill>
              </a:rPr>
              <a:t>Copy goes here copy goes here copy goes here copy goes here copy goes here copy goes here</a:t>
            </a:r>
          </a:p>
        </p:txBody>
      </p:sp>
    </p:spTree>
    <p:extLst>
      <p:ext uri="{BB962C8B-B14F-4D97-AF65-F5344CB8AC3E}">
        <p14:creationId xmlns:p14="http://schemas.microsoft.com/office/powerpoint/2010/main" val="3759935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AF4846-A8E2-459A-BD13-43A3E5205C3F}" type="datetimeFigureOut">
              <a:rPr lang="en-US" smtClean="0"/>
              <a:t>12/22/2020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21DBAE-7502-4161-884B-A697C5B7E999}" type="slidenum">
              <a:rPr lang="en-US" smtClean="0"/>
              <a:t>‹#›</a:t>
            </a:fld>
            <a:endParaRPr lang="en-US"/>
          </a:p>
        </p:txBody>
      </p:sp>
    </p:spTree>
    <p:extLst>
      <p:ext uri="{BB962C8B-B14F-4D97-AF65-F5344CB8AC3E}">
        <p14:creationId xmlns:p14="http://schemas.microsoft.com/office/powerpoint/2010/main" val="10712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AF4846-A8E2-459A-BD13-43A3E5205C3F}" type="datetimeFigureOut">
              <a:rPr lang="en-US" smtClean="0"/>
              <a:t>12/22/2020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21DBAE-7502-4161-884B-A697C5B7E999}" type="slidenum">
              <a:rPr lang="en-US" smtClean="0"/>
              <a:t>‹#›</a:t>
            </a:fld>
            <a:endParaRPr lang="en-US"/>
          </a:p>
        </p:txBody>
      </p:sp>
    </p:spTree>
    <p:extLst>
      <p:ext uri="{BB962C8B-B14F-4D97-AF65-F5344CB8AC3E}">
        <p14:creationId xmlns:p14="http://schemas.microsoft.com/office/powerpoint/2010/main" val="2054404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AF4846-A8E2-459A-BD13-43A3E5205C3F}" type="datetimeFigureOut">
              <a:rPr lang="en-US" smtClean="0"/>
              <a:t>12/22/2020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21DBAE-7502-4161-884B-A697C5B7E999}" type="slidenum">
              <a:rPr lang="en-US" smtClean="0"/>
              <a:t>‹#›</a:t>
            </a:fld>
            <a:endParaRPr lang="en-US"/>
          </a:p>
        </p:txBody>
      </p:sp>
    </p:spTree>
    <p:extLst>
      <p:ext uri="{BB962C8B-B14F-4D97-AF65-F5344CB8AC3E}">
        <p14:creationId xmlns:p14="http://schemas.microsoft.com/office/powerpoint/2010/main" val="1314580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AF4846-A8E2-459A-BD13-43A3E5205C3F}" type="datetimeFigureOut">
              <a:rPr lang="en-US" smtClean="0"/>
              <a:t>12/22/2020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21DBAE-7502-4161-884B-A697C5B7E999}" type="slidenum">
              <a:rPr lang="en-US" smtClean="0"/>
              <a:t>‹#›</a:t>
            </a:fld>
            <a:endParaRPr lang="en-US"/>
          </a:p>
        </p:txBody>
      </p:sp>
    </p:spTree>
    <p:extLst>
      <p:ext uri="{BB962C8B-B14F-4D97-AF65-F5344CB8AC3E}">
        <p14:creationId xmlns:p14="http://schemas.microsoft.com/office/powerpoint/2010/main" val="2689414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AF4846-A8E2-459A-BD13-43A3E5205C3F}" type="datetimeFigureOut">
              <a:rPr lang="en-US" smtClean="0"/>
              <a:t>12/22/2020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21DBAE-7502-4161-884B-A697C5B7E999}" type="slidenum">
              <a:rPr lang="en-US" smtClean="0"/>
              <a:t>‹#›</a:t>
            </a:fld>
            <a:endParaRPr lang="en-US"/>
          </a:p>
        </p:txBody>
      </p:sp>
    </p:spTree>
    <p:extLst>
      <p:ext uri="{BB962C8B-B14F-4D97-AF65-F5344CB8AC3E}">
        <p14:creationId xmlns:p14="http://schemas.microsoft.com/office/powerpoint/2010/main" val="4256201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AF4846-A8E2-459A-BD13-43A3E5205C3F}" type="datetimeFigureOut">
              <a:rPr lang="en-US" smtClean="0"/>
              <a:t>12/22/2020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21DBAE-7502-4161-884B-A697C5B7E999}" type="slidenum">
              <a:rPr lang="en-US" smtClean="0"/>
              <a:t>‹#›</a:t>
            </a:fld>
            <a:endParaRPr lang="en-US"/>
          </a:p>
        </p:txBody>
      </p:sp>
    </p:spTree>
    <p:extLst>
      <p:ext uri="{BB962C8B-B14F-4D97-AF65-F5344CB8AC3E}">
        <p14:creationId xmlns:p14="http://schemas.microsoft.com/office/powerpoint/2010/main" val="2985619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prstClr val="black"/>
              <a:schemeClr val="accent1">
                <a:tint val="45000"/>
                <a:satMod val="400000"/>
              </a:schemeClr>
            </a:duotone>
            <a:lum/>
          </a:blip>
          <a:srcRect/>
          <a:stretch>
            <a:fillRect l="-7000" t="-11000" r="-7000" b="-1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58814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prstClr val="black"/>
              <a:schemeClr val="accent1">
                <a:tint val="45000"/>
                <a:satMod val="400000"/>
              </a:schemeClr>
            </a:duotone>
            <a:lum/>
          </a:blip>
          <a:srcRect/>
          <a:stretch>
            <a:fillRect l="-7000" t="-11000" r="-7000" b="-1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05485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165">
                <a:solidFill>
                  <a:schemeClr val="tx1">
                    <a:tint val="75000"/>
                  </a:schemeClr>
                </a:solidFill>
              </a:defRPr>
            </a:lvl1pPr>
          </a:lstStyle>
          <a:p>
            <a:fld id="{7929AEE7-2FD8-C649-965B-92798B4470A7}" type="datetimeFigureOut">
              <a:rPr lang="en-US" smtClean="0"/>
              <a:t>12/22/2020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16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165">
                <a:solidFill>
                  <a:schemeClr val="tx1">
                    <a:tint val="75000"/>
                  </a:schemeClr>
                </a:solidFill>
              </a:defRPr>
            </a:lvl1pPr>
          </a:lstStyle>
          <a:p>
            <a:fld id="{B6715D4F-4B28-6848-8D6A-1F5921DA7A7A}" type="slidenum">
              <a:rPr lang="en-US" smtClean="0"/>
              <a:t>‹#›</a:t>
            </a:fld>
            <a:endParaRPr lang="en-US" dirty="0"/>
          </a:p>
        </p:txBody>
      </p:sp>
    </p:spTree>
    <p:extLst>
      <p:ext uri="{BB962C8B-B14F-4D97-AF65-F5344CB8AC3E}">
        <p14:creationId xmlns:p14="http://schemas.microsoft.com/office/powerpoint/2010/main" val="42810265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887553" rtl="0" eaLnBrk="1" latinLnBrk="0" hangingPunct="1">
        <a:lnSpc>
          <a:spcPct val="90000"/>
        </a:lnSpc>
        <a:spcBef>
          <a:spcPct val="0"/>
        </a:spcBef>
        <a:buNone/>
        <a:defRPr sz="4271" kern="1200">
          <a:solidFill>
            <a:schemeClr val="tx1"/>
          </a:solidFill>
          <a:latin typeface="+mj-lt"/>
          <a:ea typeface="+mj-ea"/>
          <a:cs typeface="+mj-cs"/>
        </a:defRPr>
      </a:lvl1pPr>
    </p:titleStyle>
    <p:bodyStyle>
      <a:lvl1pPr marL="221888" indent="-221888" algn="l" defTabSz="887553" rtl="0" eaLnBrk="1" latinLnBrk="0" hangingPunct="1">
        <a:lnSpc>
          <a:spcPct val="90000"/>
        </a:lnSpc>
        <a:spcBef>
          <a:spcPts val="971"/>
        </a:spcBef>
        <a:buFont typeface="Arial" panose="020B0604020202020204" pitchFamily="34" charset="0"/>
        <a:buChar char="•"/>
        <a:defRPr sz="2718" kern="1200">
          <a:solidFill>
            <a:schemeClr val="tx1"/>
          </a:solidFill>
          <a:latin typeface="+mn-lt"/>
          <a:ea typeface="+mn-ea"/>
          <a:cs typeface="+mn-cs"/>
        </a:defRPr>
      </a:lvl1pPr>
      <a:lvl2pPr marL="665665" indent="-221888" algn="l" defTabSz="887553" rtl="0" eaLnBrk="1" latinLnBrk="0" hangingPunct="1">
        <a:lnSpc>
          <a:spcPct val="90000"/>
        </a:lnSpc>
        <a:spcBef>
          <a:spcPts val="485"/>
        </a:spcBef>
        <a:buFont typeface="Arial" panose="020B0604020202020204" pitchFamily="34" charset="0"/>
        <a:buChar char="•"/>
        <a:defRPr sz="2330" kern="1200">
          <a:solidFill>
            <a:schemeClr val="tx1"/>
          </a:solidFill>
          <a:latin typeface="+mn-lt"/>
          <a:ea typeface="+mn-ea"/>
          <a:cs typeface="+mn-cs"/>
        </a:defRPr>
      </a:lvl2pPr>
      <a:lvl3pPr marL="1109442" indent="-221888" algn="l" defTabSz="887553" rtl="0" eaLnBrk="1" latinLnBrk="0" hangingPunct="1">
        <a:lnSpc>
          <a:spcPct val="90000"/>
        </a:lnSpc>
        <a:spcBef>
          <a:spcPts val="485"/>
        </a:spcBef>
        <a:buFont typeface="Arial" panose="020B0604020202020204" pitchFamily="34" charset="0"/>
        <a:buChar char="•"/>
        <a:defRPr sz="1941" kern="1200">
          <a:solidFill>
            <a:schemeClr val="tx1"/>
          </a:solidFill>
          <a:latin typeface="+mn-lt"/>
          <a:ea typeface="+mn-ea"/>
          <a:cs typeface="+mn-cs"/>
        </a:defRPr>
      </a:lvl3pPr>
      <a:lvl4pPr marL="155321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4pPr>
      <a:lvl5pPr marL="199699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p:bodyStyle>
    <p:otherStyle>
      <a:defPPr>
        <a:defRPr lang="en-US"/>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wav"/><Relationship Id="rId7" Type="http://schemas.microsoft.com/office/2007/relationships/hdphoto" Target="../media/hdphoto1.wdp"/><Relationship Id="rId2" Type="http://schemas.microsoft.com/office/2007/relationships/media" Target="../media/media1.wav"/><Relationship Id="rId1" Type="http://schemas.openxmlformats.org/officeDocument/2006/relationships/tags" Target="../tags/tag2.xml"/><Relationship Id="rId6" Type="http://schemas.openxmlformats.org/officeDocument/2006/relationships/image" Target="../media/image2.jpeg"/><Relationship Id="rId5" Type="http://schemas.openxmlformats.org/officeDocument/2006/relationships/notesSlide" Target="../notesSlides/notesSlide1.xml"/><Relationship Id="rId4"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10.wav"/><Relationship Id="rId7" Type="http://schemas.microsoft.com/office/2007/relationships/hdphoto" Target="../media/hdphoto1.wdp"/><Relationship Id="rId2" Type="http://schemas.microsoft.com/office/2007/relationships/media" Target="../media/media10.wav"/><Relationship Id="rId1" Type="http://schemas.openxmlformats.org/officeDocument/2006/relationships/tags" Target="../tags/tag10.xml"/><Relationship Id="rId6" Type="http://schemas.openxmlformats.org/officeDocument/2006/relationships/image" Target="../media/image4.jpeg"/><Relationship Id="rId5" Type="http://schemas.openxmlformats.org/officeDocument/2006/relationships/notesSlide" Target="../notesSlides/notesSlide10.xml"/><Relationship Id="rId4" Type="http://schemas.openxmlformats.org/officeDocument/2006/relationships/slideLayout" Target="../slideLayouts/slideLayout29.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1.wav"/><Relationship Id="rId7" Type="http://schemas.microsoft.com/office/2007/relationships/hdphoto" Target="../media/hdphoto1.wdp"/><Relationship Id="rId2" Type="http://schemas.microsoft.com/office/2007/relationships/media" Target="../media/media11.wav"/><Relationship Id="rId1" Type="http://schemas.openxmlformats.org/officeDocument/2006/relationships/tags" Target="../tags/tag11.xml"/><Relationship Id="rId6" Type="http://schemas.openxmlformats.org/officeDocument/2006/relationships/image" Target="../media/image4.jpeg"/><Relationship Id="rId5" Type="http://schemas.openxmlformats.org/officeDocument/2006/relationships/notesSlide" Target="../notesSlides/notesSlide11.xml"/><Relationship Id="rId10" Type="http://schemas.openxmlformats.org/officeDocument/2006/relationships/image" Target="../media/image3.png"/><Relationship Id="rId4" Type="http://schemas.openxmlformats.org/officeDocument/2006/relationships/slideLayout" Target="../slideLayouts/slideLayout29.xml"/><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12.wav"/><Relationship Id="rId7" Type="http://schemas.microsoft.com/office/2007/relationships/hdphoto" Target="../media/hdphoto1.wdp"/><Relationship Id="rId2" Type="http://schemas.microsoft.com/office/2007/relationships/media" Target="../media/media12.wav"/><Relationship Id="rId1" Type="http://schemas.openxmlformats.org/officeDocument/2006/relationships/tags" Target="../tags/tag12.xml"/><Relationship Id="rId6" Type="http://schemas.openxmlformats.org/officeDocument/2006/relationships/image" Target="../media/image4.jpeg"/><Relationship Id="rId5" Type="http://schemas.openxmlformats.org/officeDocument/2006/relationships/notesSlide" Target="../notesSlides/notesSlide12.xml"/><Relationship Id="rId4" Type="http://schemas.openxmlformats.org/officeDocument/2006/relationships/slideLayout" Target="../slideLayouts/slideLayout29.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13.wav"/><Relationship Id="rId7" Type="http://schemas.microsoft.com/office/2007/relationships/hdphoto" Target="../media/hdphoto1.wdp"/><Relationship Id="rId2" Type="http://schemas.microsoft.com/office/2007/relationships/media" Target="../media/media13.wav"/><Relationship Id="rId1" Type="http://schemas.openxmlformats.org/officeDocument/2006/relationships/tags" Target="../tags/tag13.xml"/><Relationship Id="rId6" Type="http://schemas.openxmlformats.org/officeDocument/2006/relationships/image" Target="../media/image4.jpeg"/><Relationship Id="rId5" Type="http://schemas.openxmlformats.org/officeDocument/2006/relationships/notesSlide" Target="../notesSlides/notesSlide13.xml"/><Relationship Id="rId10" Type="http://schemas.openxmlformats.org/officeDocument/2006/relationships/image" Target="../media/image17.png"/><Relationship Id="rId4" Type="http://schemas.openxmlformats.org/officeDocument/2006/relationships/slideLayout" Target="../slideLayouts/slideLayout29.xml"/><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media14.wav"/><Relationship Id="rId7" Type="http://schemas.microsoft.com/office/2007/relationships/hdphoto" Target="../media/hdphoto1.wdp"/><Relationship Id="rId2" Type="http://schemas.microsoft.com/office/2007/relationships/media" Target="../media/media14.wav"/><Relationship Id="rId1" Type="http://schemas.openxmlformats.org/officeDocument/2006/relationships/tags" Target="../tags/tag14.xml"/><Relationship Id="rId6" Type="http://schemas.openxmlformats.org/officeDocument/2006/relationships/image" Target="../media/image4.jpeg"/><Relationship Id="rId5" Type="http://schemas.openxmlformats.org/officeDocument/2006/relationships/notesSlide" Target="../notesSlides/notesSlide14.xml"/><Relationship Id="rId10" Type="http://schemas.openxmlformats.org/officeDocument/2006/relationships/image" Target="../media/image28.png"/><Relationship Id="rId4" Type="http://schemas.openxmlformats.org/officeDocument/2006/relationships/slideLayout" Target="../slideLayouts/slideLayout29.xml"/><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media15.wav"/><Relationship Id="rId7" Type="http://schemas.microsoft.com/office/2007/relationships/hdphoto" Target="../media/hdphoto1.wdp"/><Relationship Id="rId2" Type="http://schemas.microsoft.com/office/2007/relationships/media" Target="../media/media15.wav"/><Relationship Id="rId1" Type="http://schemas.openxmlformats.org/officeDocument/2006/relationships/tags" Target="../tags/tag15.xml"/><Relationship Id="rId6" Type="http://schemas.openxmlformats.org/officeDocument/2006/relationships/image" Target="../media/image4.jpeg"/><Relationship Id="rId5" Type="http://schemas.openxmlformats.org/officeDocument/2006/relationships/notesSlide" Target="../notesSlides/notesSlide15.xml"/><Relationship Id="rId4" Type="http://schemas.openxmlformats.org/officeDocument/2006/relationships/slideLayout" Target="../slideLayouts/slideLayout29.xml"/><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6.xml"/><Relationship Id="rId7" Type="http://schemas.openxmlformats.org/officeDocument/2006/relationships/hyperlink" Target="mailto:program.intake@usda.gov" TargetMode="External"/><Relationship Id="rId2" Type="http://schemas.openxmlformats.org/officeDocument/2006/relationships/slideLayout" Target="../slideLayouts/slideLayout35.xml"/><Relationship Id="rId1" Type="http://schemas.openxmlformats.org/officeDocument/2006/relationships/tags" Target="../tags/tag16.xml"/><Relationship Id="rId6" Type="http://schemas.openxmlformats.org/officeDocument/2006/relationships/hyperlink" Target="https://www.usda.gov/oascr/how-to-file-a-program-discrimination-complaint" TargetMode="External"/><Relationship Id="rId5" Type="http://schemas.openxmlformats.org/officeDocument/2006/relationships/hyperlink" Target="https://www.usda.gov/sites/default/files/documents/USDA-OASCR%20P-Complaint-Form-0508-0002-508-11-28-17Fax2Mail.pdf" TargetMode="External"/><Relationship Id="rId10" Type="http://schemas.openxmlformats.org/officeDocument/2006/relationships/image" Target="../media/image33.png"/><Relationship Id="rId4" Type="http://schemas.openxmlformats.org/officeDocument/2006/relationships/hyperlink" Target="tel:800-877-8339" TargetMode="External"/><Relationship Id="rId9" Type="http://schemas.openxmlformats.org/officeDocument/2006/relationships/image" Target="../media/image32.emf"/></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1.wdp"/><Relationship Id="rId5" Type="http://schemas.openxmlformats.org/officeDocument/2006/relationships/image" Target="../media/image4.jpe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3.wav"/><Relationship Id="rId7" Type="http://schemas.microsoft.com/office/2007/relationships/hdphoto" Target="../media/hdphoto1.wdp"/><Relationship Id="rId2" Type="http://schemas.microsoft.com/office/2007/relationships/media" Target="../media/media3.wav"/><Relationship Id="rId1" Type="http://schemas.openxmlformats.org/officeDocument/2006/relationships/tags" Target="../tags/tag3.xml"/><Relationship Id="rId6" Type="http://schemas.openxmlformats.org/officeDocument/2006/relationships/image" Target="../media/image4.jpeg"/><Relationship Id="rId5" Type="http://schemas.openxmlformats.org/officeDocument/2006/relationships/notesSlide" Target="../notesSlides/notesSlide3.xml"/><Relationship Id="rId4" Type="http://schemas.openxmlformats.org/officeDocument/2006/relationships/slideLayout" Target="../slideLayouts/slideLayout18.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4.wav"/><Relationship Id="rId7" Type="http://schemas.microsoft.com/office/2007/relationships/hdphoto" Target="../media/hdphoto1.wdp"/><Relationship Id="rId2" Type="http://schemas.microsoft.com/office/2007/relationships/media" Target="../media/media4.wav"/><Relationship Id="rId1" Type="http://schemas.openxmlformats.org/officeDocument/2006/relationships/tags" Target="../tags/tag4.xml"/><Relationship Id="rId6" Type="http://schemas.openxmlformats.org/officeDocument/2006/relationships/image" Target="../media/image4.jpeg"/><Relationship Id="rId5" Type="http://schemas.openxmlformats.org/officeDocument/2006/relationships/notesSlide" Target="../notesSlides/notesSlide4.xml"/><Relationship Id="rId4" Type="http://schemas.openxmlformats.org/officeDocument/2006/relationships/slideLayout" Target="../slideLayouts/slideLayout18.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5.wav"/><Relationship Id="rId7" Type="http://schemas.microsoft.com/office/2007/relationships/hdphoto" Target="../media/hdphoto1.wdp"/><Relationship Id="rId2" Type="http://schemas.microsoft.com/office/2007/relationships/media" Target="../media/media5.wav"/><Relationship Id="rId1" Type="http://schemas.openxmlformats.org/officeDocument/2006/relationships/tags" Target="../tags/tag5.xml"/><Relationship Id="rId6" Type="http://schemas.openxmlformats.org/officeDocument/2006/relationships/image" Target="../media/image4.jpeg"/><Relationship Id="rId5" Type="http://schemas.openxmlformats.org/officeDocument/2006/relationships/notesSlide" Target="../notesSlides/notesSlide5.xml"/><Relationship Id="rId4" Type="http://schemas.openxmlformats.org/officeDocument/2006/relationships/slideLayout" Target="../slideLayouts/slideLayout18.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6.wav"/><Relationship Id="rId7" Type="http://schemas.microsoft.com/office/2007/relationships/hdphoto" Target="../media/hdphoto1.wdp"/><Relationship Id="rId2" Type="http://schemas.microsoft.com/office/2007/relationships/media" Target="../media/media6.wav"/><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notesSlide" Target="../notesSlides/notesSlide6.xml"/><Relationship Id="rId10" Type="http://schemas.openxmlformats.org/officeDocument/2006/relationships/image" Target="../media/image8.png"/><Relationship Id="rId4" Type="http://schemas.openxmlformats.org/officeDocument/2006/relationships/slideLayout" Target="../slideLayouts/slideLayout18.xml"/><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7.wav"/><Relationship Id="rId7" Type="http://schemas.microsoft.com/office/2007/relationships/hdphoto" Target="../media/hdphoto4.wdp"/><Relationship Id="rId2" Type="http://schemas.microsoft.com/office/2007/relationships/media" Target="../media/media7.wav"/><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notesSlide" Target="../notesSlides/notesSlide7.xml"/><Relationship Id="rId4" Type="http://schemas.openxmlformats.org/officeDocument/2006/relationships/slideLayout" Target="../slideLayouts/slideLayout29.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8.wav"/><Relationship Id="rId7" Type="http://schemas.microsoft.com/office/2007/relationships/hdphoto" Target="../media/hdphoto1.wdp"/><Relationship Id="rId2" Type="http://schemas.microsoft.com/office/2007/relationships/media" Target="../media/media8.wav"/><Relationship Id="rId1" Type="http://schemas.openxmlformats.org/officeDocument/2006/relationships/tags" Target="../tags/tag8.xml"/><Relationship Id="rId6" Type="http://schemas.openxmlformats.org/officeDocument/2006/relationships/image" Target="../media/image4.jpeg"/><Relationship Id="rId5" Type="http://schemas.openxmlformats.org/officeDocument/2006/relationships/notesSlide" Target="../notesSlides/notesSlide8.xml"/><Relationship Id="rId10" Type="http://schemas.openxmlformats.org/officeDocument/2006/relationships/image" Target="../media/image17.png"/><Relationship Id="rId4" Type="http://schemas.openxmlformats.org/officeDocument/2006/relationships/slideLayout" Target="../slideLayouts/slideLayout29.xm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9.wav"/><Relationship Id="rId7" Type="http://schemas.microsoft.com/office/2007/relationships/hdphoto" Target="../media/hdphoto1.wdp"/><Relationship Id="rId2" Type="http://schemas.microsoft.com/office/2007/relationships/media" Target="../media/media9.wav"/><Relationship Id="rId1" Type="http://schemas.openxmlformats.org/officeDocument/2006/relationships/tags" Target="../tags/tag9.xml"/><Relationship Id="rId6" Type="http://schemas.openxmlformats.org/officeDocument/2006/relationships/image" Target="../media/image4.jpeg"/><Relationship Id="rId5" Type="http://schemas.openxmlformats.org/officeDocument/2006/relationships/notesSlide" Target="../notesSlides/notesSlide9.xml"/><Relationship Id="rId10" Type="http://schemas.openxmlformats.org/officeDocument/2006/relationships/image" Target="../media/image3.png"/><Relationship Id="rId4" Type="http://schemas.openxmlformats.org/officeDocument/2006/relationships/slideLayout" Target="../slideLayouts/slideLayout29.xml"/><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prstClr val="black"/>
              <a:schemeClr val="accent4">
                <a:tint val="45000"/>
                <a:satMod val="400000"/>
              </a:schemeClr>
            </a:duotone>
            <a:extLst>
              <a:ext uri="{BEBA8EAE-BF5A-486C-A8C5-ECC9F3942E4B}">
                <a14:imgProps xmlns:a14="http://schemas.microsoft.com/office/drawing/2010/main">
                  <a14:imgLayer r:embed="rId7">
                    <a14:imgEffect>
                      <a14:artisticCement/>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sp>
        <p:nvSpPr>
          <p:cNvPr id="4" name="Rectangle 3"/>
          <p:cNvSpPr/>
          <p:nvPr/>
        </p:nvSpPr>
        <p:spPr>
          <a:xfrm>
            <a:off x="533400" y="352245"/>
            <a:ext cx="8001000" cy="4267200"/>
          </a:xfrm>
          <a:prstGeom prst="rect">
            <a:avLst/>
          </a:prstGeom>
          <a:solidFill>
            <a:schemeClr val="tx1">
              <a:lumMod val="95000"/>
              <a:lumOff val="5000"/>
            </a:schemeClr>
          </a:solidFill>
          <a:ln w="50800" cmpd="tri"/>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47700" y="533400"/>
            <a:ext cx="7772400" cy="1470025"/>
          </a:xfrm>
        </p:spPr>
        <p:txBody>
          <a:bodyPr>
            <a:normAutofit/>
          </a:bodyPr>
          <a:lstStyle/>
          <a:p>
            <a:r>
              <a:rPr lang="en-US" sz="4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Administrative Review (AR)</a:t>
            </a:r>
          </a:p>
        </p:txBody>
      </p:sp>
      <p:sp>
        <p:nvSpPr>
          <p:cNvPr id="3" name="Subtitle 2"/>
          <p:cNvSpPr>
            <a:spLocks noGrp="1"/>
          </p:cNvSpPr>
          <p:nvPr>
            <p:ph type="subTitle" idx="1"/>
          </p:nvPr>
        </p:nvSpPr>
        <p:spPr>
          <a:xfrm>
            <a:off x="1333500" y="1609545"/>
            <a:ext cx="6400800" cy="1752600"/>
          </a:xfrm>
        </p:spPr>
        <p:txBody>
          <a:bodyPr>
            <a:normAutofit/>
          </a:bodyPr>
          <a:lstStyle/>
          <a:p>
            <a:pPr>
              <a:spcBef>
                <a:spcPct val="0"/>
              </a:spcBef>
            </a:pPr>
            <a:r>
              <a:rPr lang="en-US" sz="4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j-lt"/>
                <a:ea typeface="+mj-ea"/>
                <a:cs typeface="+mj-cs"/>
              </a:rPr>
              <a:t>For </a:t>
            </a:r>
          </a:p>
          <a:p>
            <a:pPr>
              <a:spcBef>
                <a:spcPct val="0"/>
              </a:spcBef>
            </a:pPr>
            <a:r>
              <a:rPr lang="en-US" sz="4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j-lt"/>
                <a:ea typeface="+mj-ea"/>
                <a:cs typeface="+mj-cs"/>
              </a:rPr>
              <a:t>Contracting Entities</a:t>
            </a:r>
          </a:p>
        </p:txBody>
      </p:sp>
      <p:sp>
        <p:nvSpPr>
          <p:cNvPr id="5" name="Rectangle 4"/>
          <p:cNvSpPr/>
          <p:nvPr/>
        </p:nvSpPr>
        <p:spPr>
          <a:xfrm>
            <a:off x="1085511" y="3429000"/>
            <a:ext cx="6986849"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600" b="1" cap="none" spc="0" dirty="0">
                <a:ln/>
                <a:solidFill>
                  <a:schemeClr val="accent3"/>
                </a:solidFill>
                <a:effectLst/>
              </a:rPr>
              <a:t>Corrective Action Documents (CAD)</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64788507"/>
      </p:ext>
    </p:extLst>
  </p:cSld>
  <p:clrMapOvr>
    <a:masterClrMapping/>
  </p:clrMapOvr>
  <p:transition spd="slow" advTm="2452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schemeClr val="accent4">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381001"/>
            <a:ext cx="8000999"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33399" y="381001"/>
            <a:ext cx="8000999" cy="103071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p:cNvSpPr/>
          <p:nvPr/>
        </p:nvSpPr>
        <p:spPr>
          <a:xfrm>
            <a:off x="1066800" y="1259316"/>
            <a:ext cx="304800" cy="304800"/>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79150381"/>
      </p:ext>
    </p:extLst>
  </p:cSld>
  <p:clrMapOvr>
    <a:masterClrMapping/>
  </p:clrMapOvr>
  <p:transition spd="slow" advTm="149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3"/>
                </p:tgtEl>
              </p:cMediaNode>
            </p:audio>
          </p:childTnLst>
        </p:cTn>
      </p:par>
    </p:tnLst>
    <p:bldLst>
      <p:bldP spid="4" grpId="0" animBg="1"/>
      <p:bldP spid="4" grpId="1" animBg="1"/>
      <p:bldP spid="10" grpId="0" animBg="1"/>
      <p:bldP spid="1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schemeClr val="accent4">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381000"/>
            <a:ext cx="8001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09600" y="2438400"/>
            <a:ext cx="4343400" cy="533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dirty="0">
                <a:solidFill>
                  <a:schemeClr val="tx1"/>
                </a:solidFill>
              </a:rPr>
              <a:t>This is my brief description</a:t>
            </a:r>
          </a:p>
        </p:txBody>
      </p:sp>
      <p:sp>
        <p:nvSpPr>
          <p:cNvPr id="3" name="Up Arrow 2"/>
          <p:cNvSpPr/>
          <p:nvPr/>
        </p:nvSpPr>
        <p:spPr>
          <a:xfrm>
            <a:off x="5524500" y="3124200"/>
            <a:ext cx="228600" cy="304800"/>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381000"/>
            <a:ext cx="8077200" cy="4575464"/>
          </a:xfrm>
          <a:prstGeom prst="rect">
            <a:avLst/>
          </a:prstGeom>
          <a:noFill/>
          <a:ln w="50800" cmpd="tri">
            <a:no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nvSpPr>
        <p:spPr>
          <a:xfrm>
            <a:off x="2057400" y="1981200"/>
            <a:ext cx="4800600" cy="152400"/>
          </a:xfrm>
          <a:prstGeom prst="rect">
            <a:avLst/>
          </a:prstGeom>
          <a:solidFill>
            <a:srgbClr val="FFFF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Up Arrow 7"/>
          <p:cNvSpPr/>
          <p:nvPr/>
        </p:nvSpPr>
        <p:spPr>
          <a:xfrm>
            <a:off x="2251364" y="2133600"/>
            <a:ext cx="304800" cy="457200"/>
          </a:xfrm>
          <a:prstGeom prst="upArrow">
            <a:avLst>
              <a:gd name="adj1" fmla="val 27143"/>
              <a:gd name="adj2" fmla="val 74444"/>
            </a:avLst>
          </a:prstGeom>
          <a:solidFill>
            <a:srgbClr val="FFFF00"/>
          </a:solidFill>
          <a:ln>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Up Arrow 8"/>
          <p:cNvSpPr/>
          <p:nvPr/>
        </p:nvSpPr>
        <p:spPr>
          <a:xfrm>
            <a:off x="6995623" y="4741718"/>
            <a:ext cx="304800" cy="457200"/>
          </a:xfrm>
          <a:prstGeom prst="upArrow">
            <a:avLst>
              <a:gd name="adj1" fmla="val 27143"/>
              <a:gd name="adj2" fmla="val 74444"/>
            </a:avLst>
          </a:prstGeom>
          <a:solidFill>
            <a:srgbClr val="FFFF00"/>
          </a:solidFill>
          <a:ln>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2189231" y="4343400"/>
            <a:ext cx="42672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900" dirty="0">
                <a:solidFill>
                  <a:prstClr val="black"/>
                </a:solidFill>
              </a:rPr>
              <a:t>test environment</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47145554"/>
      </p:ext>
    </p:extLst>
  </p:cSld>
  <p:clrMapOvr>
    <a:masterClrMapping/>
  </p:clrMapOvr>
  <p:transition spd="slow" advTm="196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5"/>
                </p:tgtEl>
              </p:cMediaNode>
            </p:audio>
          </p:childTnLst>
        </p:cTn>
      </p:par>
    </p:tnLst>
    <p:bldLst>
      <p:bldP spid="3" grpId="0" animBg="1"/>
      <p:bldP spid="7" grpId="0" animBg="1"/>
      <p:bldP spid="8" grpId="0" animBg="1"/>
      <p:bldP spid="8" grpId="1" animBg="1"/>
      <p:bldP spid="9" grpId="0" animBg="1"/>
      <p:bldP spid="9" grpId="1"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schemeClr val="accent4">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304800"/>
            <a:ext cx="8001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71945" y="2389909"/>
            <a:ext cx="4267200" cy="533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50" dirty="0">
                <a:solidFill>
                  <a:schemeClr val="tx1"/>
                </a:solidFill>
              </a:rPr>
              <a:t>This is my brief description</a:t>
            </a:r>
          </a:p>
        </p:txBody>
      </p:sp>
      <p:sp>
        <p:nvSpPr>
          <p:cNvPr id="3" name="Up Arrow 2"/>
          <p:cNvSpPr/>
          <p:nvPr/>
        </p:nvSpPr>
        <p:spPr>
          <a:xfrm>
            <a:off x="4800600" y="3276600"/>
            <a:ext cx="228600" cy="381000"/>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40103252"/>
      </p:ext>
    </p:extLst>
  </p:cSld>
  <p:clrMapOvr>
    <a:masterClrMapping/>
  </p:clrMapOvr>
  <p:transition spd="slow" advTm="941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6"/>
                </p:tgtEl>
              </p:cMediaNode>
            </p:audio>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schemeClr val="accent4">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304801"/>
            <a:ext cx="8001000" cy="4800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304801"/>
            <a:ext cx="8001000" cy="490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Up Arrow 2"/>
          <p:cNvSpPr/>
          <p:nvPr/>
        </p:nvSpPr>
        <p:spPr>
          <a:xfrm>
            <a:off x="4718957" y="1894114"/>
            <a:ext cx="228600" cy="304800"/>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p:cNvSpPr/>
          <p:nvPr/>
        </p:nvSpPr>
        <p:spPr>
          <a:xfrm>
            <a:off x="4038600" y="5029200"/>
            <a:ext cx="228600" cy="304800"/>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51634997"/>
      </p:ext>
    </p:extLst>
  </p:cSld>
  <p:clrMapOvr>
    <a:masterClrMapping/>
  </p:clrMapOvr>
  <p:transition spd="slow" advTm="2014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19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9"/>
                </p:tgtEl>
              </p:cMediaNode>
            </p:audio>
          </p:childTnLst>
        </p:cTn>
      </p:par>
    </p:tnLst>
    <p:bldLst>
      <p:bldP spid="3" grpId="0" animBg="1"/>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schemeClr val="accent4">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04800"/>
            <a:ext cx="807720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Up Arrow 1"/>
          <p:cNvSpPr/>
          <p:nvPr/>
        </p:nvSpPr>
        <p:spPr>
          <a:xfrm>
            <a:off x="4495800" y="4800600"/>
            <a:ext cx="228600" cy="304800"/>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04800"/>
            <a:ext cx="80772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Up Arrow 2"/>
          <p:cNvSpPr/>
          <p:nvPr/>
        </p:nvSpPr>
        <p:spPr>
          <a:xfrm>
            <a:off x="4800600" y="2209800"/>
            <a:ext cx="228600" cy="304800"/>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28640514"/>
      </p:ext>
    </p:extLst>
  </p:cSld>
  <p:clrMapOvr>
    <a:masterClrMapping/>
  </p:clrMapOvr>
  <p:transition spd="slow" advTm="3046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8"/>
                </p:tgtEl>
              </p:cMediaNode>
            </p:audio>
          </p:childTnLst>
        </p:cTn>
      </p:par>
    </p:tnLst>
    <p:bldLst>
      <p:bldP spid="2" grpId="0" animBg="1"/>
      <p:bldP spid="2" grpId="1"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schemeClr val="accent4">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b="17428"/>
          <a:stretch/>
        </p:blipFill>
        <p:spPr bwMode="auto">
          <a:xfrm>
            <a:off x="533400" y="304801"/>
            <a:ext cx="8077200" cy="4952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6172200" y="4648200"/>
            <a:ext cx="1371600" cy="381000"/>
          </a:xfrm>
          <a:prstGeom prst="roundRect">
            <a:avLst/>
          </a:prstGeom>
          <a:noFill/>
          <a:ln w="3810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63382254"/>
      </p:ext>
    </p:extLst>
  </p:cSld>
  <p:clrMapOvr>
    <a:masterClrMapping/>
  </p:clrMapOvr>
  <p:transition spd="slow" advTm="1195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2" grpId="0" animBg="1"/>
      <p:bldP spid="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9E1E979-09F6-9D4B-8FFB-6650CCB70F6D}"/>
              </a:ext>
            </a:extLst>
          </p:cNvPr>
          <p:cNvSpPr txBox="1"/>
          <p:nvPr/>
        </p:nvSpPr>
        <p:spPr>
          <a:xfrm>
            <a:off x="389795" y="242310"/>
            <a:ext cx="8333772" cy="5307607"/>
          </a:xfrm>
          <a:prstGeom prst="rect">
            <a:avLst/>
          </a:prstGeom>
          <a:noFill/>
        </p:spPr>
        <p:txBody>
          <a:bodyPr wrap="square" rtlCol="0" anchor="ctr">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sex, disability, age, or reprisal or retaliation for prior civil rights activity in any program or activity conducted or funded by USDA.</a:t>
            </a:r>
            <a:br>
              <a:rPr kumimoji="0" lang="en-US" sz="1412"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br>
              <a:rPr kumimoji="0" lang="en-US" sz="1412"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412"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Persons with disabilities who require alternative means of communication for program information (e.g. Braille, large print, audiotape, American Sign Language, etc.), should contact the Agency (State or local) where they applied for benefits. Individuals who are deaf, hard of hearing or have speech disabilities may contact USDA through the Federal Relay Service at </a:t>
            </a:r>
            <a:r>
              <a:rPr kumimoji="0" lang="en-US" sz="1412" b="1" i="0"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hlinkClick r:id="rId4" tooltip="800-877-8339"/>
              </a:rPr>
              <a:t>(800) 877-8339</a:t>
            </a:r>
            <a:r>
              <a:rPr kumimoji="0" lang="en-US" sz="1412"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Additionally, program information may be made available in languages other than English. </a:t>
            </a:r>
            <a:br>
              <a:rPr kumimoji="0" lang="en-US" sz="1412"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br>
              <a:rPr kumimoji="0" lang="en-US" sz="1412"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412"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To file a program complaint of discrimination, complete the </a:t>
            </a:r>
            <a:r>
              <a:rPr kumimoji="0" lang="en-US" sz="1412" b="1" i="0" u="sng" strike="noStrike" kern="1200" cap="none" spc="0" normalizeH="0" baseline="0" noProof="0" dirty="0">
                <a:ln>
                  <a:noFill/>
                </a:ln>
                <a:solidFill>
                  <a:srgbClr val="0066FF"/>
                </a:solidFill>
                <a:effectLst/>
                <a:uLnTx/>
                <a:uFillTx/>
                <a:latin typeface="Calibri" panose="020F0502020204030204" pitchFamily="34" charset="0"/>
                <a:ea typeface="+mn-ea"/>
                <a:cs typeface="Calibri" panose="020F0502020204030204" pitchFamily="34" charset="0"/>
                <a:hlinkClick r:id="rId5" tooltip="USDA Program Discrimination Complaint Form">
                  <a:extLst>
                    <a:ext uri="{A12FA001-AC4F-418D-AE19-62706E023703}">
                      <ahyp:hlinkClr xmlns:ahyp="http://schemas.microsoft.com/office/drawing/2018/hyperlinkcolor" val="tx"/>
                    </a:ext>
                  </a:extLst>
                </a:hlinkClick>
              </a:rPr>
              <a:t>USDA Program Discrimination Complaint Form</a:t>
            </a:r>
            <a:r>
              <a:rPr kumimoji="0" lang="en-US" sz="1412"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(AD-3027) found online at: </a:t>
            </a:r>
            <a:r>
              <a:rPr kumimoji="0" lang="en-US" sz="1412" b="1" i="0" u="sng" strike="noStrike" kern="1200" cap="none" spc="0" normalizeH="0" baseline="0" noProof="0" dirty="0">
                <a:ln>
                  <a:noFill/>
                </a:ln>
                <a:solidFill>
                  <a:srgbClr val="0066FF"/>
                </a:solidFill>
                <a:effectLst/>
                <a:uLnTx/>
                <a:uFillTx/>
                <a:latin typeface="Calibri" panose="020F0502020204030204" pitchFamily="34" charset="0"/>
                <a:ea typeface="+mn-ea"/>
                <a:cs typeface="Calibri" panose="020F0502020204030204" pitchFamily="34" charset="0"/>
                <a:hlinkClick r:id="rId6" tooltip="How to File a Complaint">
                  <a:extLst>
                    <a:ext uri="{A12FA001-AC4F-418D-AE19-62706E023703}">
                      <ahyp:hlinkClr xmlns:ahyp="http://schemas.microsoft.com/office/drawing/2018/hyperlinkcolor" val="tx"/>
                    </a:ext>
                  </a:extLst>
                </a:hlinkClick>
              </a:rPr>
              <a:t>How to File a Complaint</a:t>
            </a:r>
            <a:r>
              <a:rPr kumimoji="0" lang="en-US" sz="1412"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at any USDA office, or write a letter addressed to USDA and provide in the letter all of the information requested in the form. To request a copy of the complaint form, call (866) 632-9992. Submit your completed form or letter to USDA by:</a:t>
            </a:r>
            <a:endPar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mail: </a:t>
            </a:r>
          </a:p>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 Department of Agriculture </a:t>
            </a:r>
            <a:b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Office of the Assistant Secretary for Civil Rights </a:t>
            </a:r>
            <a:b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1400 Independence Avenue, SW </a:t>
            </a:r>
            <a:b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Washington, D.C. 20250-9410; </a:t>
            </a:r>
            <a:b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fax: (202) 690-7442; or email: </a:t>
            </a:r>
            <a:r>
              <a:rPr kumimoji="0" lang="en-US" sz="1412" b="0" i="0" u="sng" strike="noStrike" kern="1200" cap="none" spc="0" normalizeH="0" baseline="0" noProof="0" dirty="0">
                <a:ln>
                  <a:noFill/>
                </a:ln>
                <a:solidFill>
                  <a:srgbClr val="0066FF"/>
                </a:solidFill>
                <a:effectLst/>
                <a:uLnTx/>
                <a:uFillTx/>
                <a:latin typeface="Calibri" panose="020F0502020204030204" pitchFamily="34" charset="0"/>
                <a:ea typeface="+mn-ea"/>
                <a:cs typeface="Calibri" panose="020F0502020204030204" pitchFamily="34" charset="0"/>
                <a:hlinkClick r:id="rId7">
                  <a:extLst>
                    <a:ext uri="{A12FA001-AC4F-418D-AE19-62706E023703}">
                      <ahyp:hlinkClr xmlns:ahyp="http://schemas.microsoft.com/office/drawing/2018/hyperlinkcolor" val="tx"/>
                    </a:ext>
                  </a:extLst>
                </a:hlinkClick>
              </a:rPr>
              <a:t>program.intake@usda.gov</a:t>
            </a:r>
            <a: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This institution is an equal opportunity provider.</a:t>
            </a:r>
          </a:p>
        </p:txBody>
      </p:sp>
      <p:sp>
        <p:nvSpPr>
          <p:cNvPr id="23" name="Rectangle 22">
            <a:extLst>
              <a:ext uri="{FF2B5EF4-FFF2-40B4-BE49-F238E27FC236}">
                <a16:creationId xmlns:a16="http://schemas.microsoft.com/office/drawing/2014/main" id="{9E22F540-A9D5-E848-B220-2EAED3CEDEF7}"/>
              </a:ext>
            </a:extLst>
          </p:cNvPr>
          <p:cNvSpPr/>
          <p:nvPr/>
        </p:nvSpPr>
        <p:spPr>
          <a:xfrm>
            <a:off x="134471" y="5931229"/>
            <a:ext cx="8875059" cy="939137"/>
          </a:xfrm>
          <a:prstGeom prst="rect">
            <a:avLst/>
          </a:prstGeom>
          <a:solidFill>
            <a:srgbClr val="0049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E575E119-CC51-1C46-B1DC-7981C38DB27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351741" y="5691887"/>
            <a:ext cx="521391" cy="521391"/>
          </a:xfrm>
          <a:prstGeom prst="rect">
            <a:avLst/>
          </a:prstGeom>
        </p:spPr>
      </p:pic>
      <p:sp>
        <p:nvSpPr>
          <p:cNvPr id="25" name="TextBox 24">
            <a:extLst>
              <a:ext uri="{FF2B5EF4-FFF2-40B4-BE49-F238E27FC236}">
                <a16:creationId xmlns:a16="http://schemas.microsoft.com/office/drawing/2014/main" id="{071BC26F-175F-904B-BF4F-7446B15DA243}"/>
              </a:ext>
            </a:extLst>
          </p:cNvPr>
          <p:cNvSpPr txBox="1"/>
          <p:nvPr/>
        </p:nvSpPr>
        <p:spPr>
          <a:xfrm>
            <a:off x="2680853" y="6216483"/>
            <a:ext cx="3863169" cy="363818"/>
          </a:xfrm>
          <a:prstGeom prst="rect">
            <a:avLst/>
          </a:prstGeom>
          <a:noFill/>
          <a:effectLst/>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88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TEXAS DEPARTMENT OF AGRICULTURE</a:t>
            </a:r>
          </a:p>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882"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COMMISSIONER SID MILLER</a:t>
            </a:r>
          </a:p>
        </p:txBody>
      </p:sp>
      <p:pic>
        <p:nvPicPr>
          <p:cNvPr id="26" name="Picture 25" descr="TDA-FN-SquareMeals-4c.ai">
            <a:extLst>
              <a:ext uri="{FF2B5EF4-FFF2-40B4-BE49-F238E27FC236}">
                <a16:creationId xmlns:a16="http://schemas.microsoft.com/office/drawing/2014/main" id="{21CD7A42-F271-094D-9365-7D9D1800A7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66" y="5775377"/>
            <a:ext cx="1111436" cy="858836"/>
          </a:xfrm>
          <a:prstGeom prst="rect">
            <a:avLst/>
          </a:prstGeom>
        </p:spPr>
      </p:pic>
      <p:sp>
        <p:nvSpPr>
          <p:cNvPr id="27" name="TextBox 26">
            <a:extLst>
              <a:ext uri="{FF2B5EF4-FFF2-40B4-BE49-F238E27FC236}">
                <a16:creationId xmlns:a16="http://schemas.microsoft.com/office/drawing/2014/main" id="{A964B12F-B65D-2249-9733-93A6DD692E92}"/>
              </a:ext>
            </a:extLst>
          </p:cNvPr>
          <p:cNvSpPr txBox="1"/>
          <p:nvPr/>
        </p:nvSpPr>
        <p:spPr>
          <a:xfrm>
            <a:off x="2007465" y="6495327"/>
            <a:ext cx="5209946" cy="363818"/>
          </a:xfrm>
          <a:prstGeom prst="rect">
            <a:avLst/>
          </a:prstGeom>
          <a:noFill/>
          <a:effectLst/>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88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This product was funded by USDA. </a:t>
            </a:r>
          </a:p>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88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This institution is an equal opportunity provider.</a:t>
            </a:r>
          </a:p>
        </p:txBody>
      </p:sp>
      <p:sp>
        <p:nvSpPr>
          <p:cNvPr id="28" name="TextBox 27">
            <a:extLst>
              <a:ext uri="{FF2B5EF4-FFF2-40B4-BE49-F238E27FC236}">
                <a16:creationId xmlns:a16="http://schemas.microsoft.com/office/drawing/2014/main" id="{62F2C627-B2DF-5142-AFB0-00B0082BA5C1}"/>
              </a:ext>
            </a:extLst>
          </p:cNvPr>
          <p:cNvSpPr txBox="1"/>
          <p:nvPr/>
        </p:nvSpPr>
        <p:spPr>
          <a:xfrm>
            <a:off x="281926" y="6493427"/>
            <a:ext cx="2151932" cy="363818"/>
          </a:xfrm>
          <a:prstGeom prst="rect">
            <a:avLst/>
          </a:prstGeom>
          <a:noFill/>
        </p:spPr>
        <p:txBody>
          <a:bodyPr wrap="squar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88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Food and Nutrition Division</a:t>
            </a:r>
          </a:p>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88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School Lunch Program</a:t>
            </a:r>
          </a:p>
        </p:txBody>
      </p:sp>
      <p:sp>
        <p:nvSpPr>
          <p:cNvPr id="29" name="TextBox 28">
            <a:extLst>
              <a:ext uri="{FF2B5EF4-FFF2-40B4-BE49-F238E27FC236}">
                <a16:creationId xmlns:a16="http://schemas.microsoft.com/office/drawing/2014/main" id="{4FFD913F-47E5-2D4D-85E8-ACEB233C519A}"/>
              </a:ext>
            </a:extLst>
          </p:cNvPr>
          <p:cNvSpPr txBox="1"/>
          <p:nvPr/>
        </p:nvSpPr>
        <p:spPr>
          <a:xfrm>
            <a:off x="6939948" y="6620138"/>
            <a:ext cx="1901701" cy="228076"/>
          </a:xfrm>
          <a:prstGeom prst="rect">
            <a:avLst/>
          </a:prstGeom>
          <a:noFill/>
        </p:spPr>
        <p:txBody>
          <a:bodyPr wrap="square" rtlCol="0">
            <a:spAutoFit/>
          </a:bodyPr>
          <a:lstStyle/>
          <a:p>
            <a:pPr marL="0" marR="0" lvl="0" indent="0" algn="r" defTabSz="403433" rtl="0" eaLnBrk="1" fontAlgn="auto" latinLnBrk="0" hangingPunct="1">
              <a:lnSpc>
                <a:spcPct val="100000"/>
              </a:lnSpc>
              <a:spcBef>
                <a:spcPts val="0"/>
              </a:spcBef>
              <a:spcAft>
                <a:spcPts val="0"/>
              </a:spcAft>
              <a:buClrTx/>
              <a:buSzTx/>
              <a:buFontTx/>
              <a:buNone/>
              <a:tabLst/>
              <a:defRPr/>
            </a:pPr>
            <a:r>
              <a:rPr kumimoji="0" lang="en-US" sz="88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www.SquareMeals.org</a:t>
            </a:r>
          </a:p>
        </p:txBody>
      </p:sp>
      <p:pic>
        <p:nvPicPr>
          <p:cNvPr id="30" name="Picture 29" descr="Icon&#10;&#10;Description automatically generated">
            <a:extLst>
              <a:ext uri="{FF2B5EF4-FFF2-40B4-BE49-F238E27FC236}">
                <a16:creationId xmlns:a16="http://schemas.microsoft.com/office/drawing/2014/main" id="{DC84744C-2180-D445-88D3-4E7C11AF25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78213" y="6004784"/>
            <a:ext cx="494856" cy="480654"/>
          </a:xfrm>
          <a:prstGeom prst="rect">
            <a:avLst/>
          </a:prstGeom>
        </p:spPr>
      </p:pic>
      <p:sp>
        <p:nvSpPr>
          <p:cNvPr id="31" name="TextBox 30">
            <a:extLst>
              <a:ext uri="{FF2B5EF4-FFF2-40B4-BE49-F238E27FC236}">
                <a16:creationId xmlns:a16="http://schemas.microsoft.com/office/drawing/2014/main" id="{641730FB-5663-114D-8F3E-66C880341BB0}"/>
              </a:ext>
            </a:extLst>
          </p:cNvPr>
          <p:cNvSpPr txBox="1"/>
          <p:nvPr/>
        </p:nvSpPr>
        <p:spPr>
          <a:xfrm>
            <a:off x="7400607" y="6501042"/>
            <a:ext cx="1446152" cy="228076"/>
          </a:xfrm>
          <a:prstGeom prst="rect">
            <a:avLst/>
          </a:prstGeom>
          <a:noFill/>
        </p:spPr>
        <p:txBody>
          <a:bodyPr wrap="square" rtlCol="0">
            <a:spAutoFit/>
          </a:bodyPr>
          <a:lstStyle/>
          <a:p>
            <a:pPr marL="0" marR="0" lvl="0" indent="0" algn="r" defTabSz="403433" rtl="0" eaLnBrk="1" fontAlgn="auto" latinLnBrk="0" hangingPunct="1">
              <a:lnSpc>
                <a:spcPct val="100000"/>
              </a:lnSpc>
              <a:spcBef>
                <a:spcPts val="0"/>
              </a:spcBef>
              <a:spcAft>
                <a:spcPts val="0"/>
              </a:spcAft>
              <a:buClrTx/>
              <a:buSzTx/>
              <a:buFontTx/>
              <a:buNone/>
              <a:tabLst/>
              <a:defRPr/>
            </a:pPr>
            <a:r>
              <a:rPr kumimoji="0" lang="en-US" sz="88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Updated 12/22/2020</a:t>
            </a:r>
          </a:p>
        </p:txBody>
      </p:sp>
    </p:spTree>
    <p:custDataLst>
      <p:tags r:id="rId1"/>
    </p:custDataLst>
    <p:extLst>
      <p:ext uri="{BB962C8B-B14F-4D97-AF65-F5344CB8AC3E}">
        <p14:creationId xmlns:p14="http://schemas.microsoft.com/office/powerpoint/2010/main" val="663020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duotone>
              <a:prstClr val="black"/>
              <a:schemeClr val="accent4">
                <a:tint val="45000"/>
                <a:satMod val="400000"/>
              </a:schemeClr>
            </a:duotone>
            <a:extLst>
              <a:ext uri="{BEBA8EAE-BF5A-486C-A8C5-ECC9F3942E4B}">
                <a14:imgProps xmlns:a14="http://schemas.microsoft.com/office/drawing/2010/main">
                  <a14:imgLayer r:embed="rId6">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sp>
        <p:nvSpPr>
          <p:cNvPr id="2" name="Rounded Rectangle 1"/>
          <p:cNvSpPr/>
          <p:nvPr/>
        </p:nvSpPr>
        <p:spPr>
          <a:xfrm>
            <a:off x="533400" y="381000"/>
            <a:ext cx="8001000" cy="4267200"/>
          </a:xfrm>
          <a:prstGeom prst="roundRect">
            <a:avLst>
              <a:gd name="adj" fmla="val 0"/>
            </a:avLst>
          </a:prstGeom>
          <a:solidFill>
            <a:schemeClr val="bg1"/>
          </a:solidFill>
          <a:ln w="50800" cmpd="tri">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534117957"/>
              </p:ext>
            </p:extLst>
          </p:nvPr>
        </p:nvGraphicFramePr>
        <p:xfrm>
          <a:off x="609600" y="408318"/>
          <a:ext cx="7924800" cy="1525166"/>
        </p:xfrm>
        <a:graphic>
          <a:graphicData uri="http://schemas.openxmlformats.org/drawingml/2006/table">
            <a:tbl>
              <a:tblPr firstRow="1" bandRow="1">
                <a:tableStyleId>{F2DE63D5-997A-4646-A377-4702673A728D}</a:tableStyleId>
              </a:tblPr>
              <a:tblGrid>
                <a:gridCol w="1143000">
                  <a:extLst>
                    <a:ext uri="{9D8B030D-6E8A-4147-A177-3AD203B41FA5}">
                      <a16:colId xmlns:a16="http://schemas.microsoft.com/office/drawing/2014/main" val="20000"/>
                    </a:ext>
                  </a:extLst>
                </a:gridCol>
                <a:gridCol w="6781800">
                  <a:extLst>
                    <a:ext uri="{9D8B030D-6E8A-4147-A177-3AD203B41FA5}">
                      <a16:colId xmlns:a16="http://schemas.microsoft.com/office/drawing/2014/main" val="20001"/>
                    </a:ext>
                  </a:extLst>
                </a:gridCol>
              </a:tblGrid>
              <a:tr h="271807">
                <a:tc>
                  <a:txBody>
                    <a:bodyPr/>
                    <a:lstStyle/>
                    <a:p>
                      <a:r>
                        <a:rPr lang="en-US" sz="1400" dirty="0">
                          <a:solidFill>
                            <a:schemeClr val="bg1"/>
                          </a:solidFill>
                        </a:rPr>
                        <a:t>ICON</a:t>
                      </a:r>
                    </a:p>
                  </a:txBody>
                  <a:tcPr>
                    <a:lnR w="12700" cap="flat" cmpd="sng" algn="ctr">
                      <a:solidFill>
                        <a:schemeClr val="bg1"/>
                      </a:solidFill>
                      <a:prstDash val="solid"/>
                      <a:round/>
                      <a:headEnd type="none" w="med" len="med"/>
                      <a:tailEnd type="none" w="med" len="med"/>
                    </a:lnR>
                    <a:solidFill>
                      <a:srgbClr val="92D050"/>
                    </a:solidFill>
                  </a:tcPr>
                </a:tc>
                <a:tc>
                  <a:txBody>
                    <a:bodyPr/>
                    <a:lstStyle/>
                    <a:p>
                      <a:r>
                        <a:rPr lang="en-US" sz="1400" dirty="0"/>
                        <a:t>FUNCTION</a:t>
                      </a:r>
                    </a:p>
                  </a:txBody>
                  <a:tcPr>
                    <a:lnL w="12700" cap="flat" cmpd="sng" algn="ctr">
                      <a:solidFill>
                        <a:schemeClr val="bg1"/>
                      </a:solidFill>
                      <a:prstDash val="solid"/>
                      <a:round/>
                      <a:headEnd type="none" w="med" len="med"/>
                      <a:tailEnd type="none" w="med" len="med"/>
                    </a:lnL>
                    <a:solidFill>
                      <a:srgbClr val="92D050"/>
                    </a:solidFill>
                  </a:tcPr>
                </a:tc>
                <a:extLst>
                  <a:ext uri="{0D108BD9-81ED-4DB2-BD59-A6C34878D82A}">
                    <a16:rowId xmlns:a16="http://schemas.microsoft.com/office/drawing/2014/main" val="10000"/>
                  </a:ext>
                </a:extLst>
              </a:tr>
              <a:tr h="218827">
                <a:tc>
                  <a:txBody>
                    <a:bodyPr/>
                    <a:lstStyle/>
                    <a:p>
                      <a:endParaRPr lang="en-US" dirty="0"/>
                    </a:p>
                  </a:txBody>
                  <a:tcPr>
                    <a:lnR w="12700" cap="flat" cmpd="sng" algn="ctr">
                      <a:solidFill>
                        <a:schemeClr val="tx1">
                          <a:lumMod val="50000"/>
                          <a:lumOff val="50000"/>
                        </a:schemeClr>
                      </a:solidFill>
                      <a:prstDash val="solid"/>
                      <a:round/>
                      <a:headEnd type="none" w="med" len="med"/>
                      <a:tailEnd type="none" w="med" len="med"/>
                    </a:ln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t>ATTACHMENT:</a:t>
                      </a:r>
                      <a:r>
                        <a:rPr lang="en-US" sz="1000" b="1" baseline="0" dirty="0"/>
                        <a:t> </a:t>
                      </a:r>
                      <a:r>
                        <a:rPr lang="en-US" sz="1000" baseline="0" dirty="0"/>
                        <a:t>Select this icon beside the corresponding question to upload a file as an attachment. </a:t>
                      </a:r>
                      <a:endParaRPr lang="en-US" sz="1000" b="0" dirty="0">
                        <a:solidFill>
                          <a:schemeClr val="tx1"/>
                        </a:solidFill>
                        <a:effectLst>
                          <a:outerShdw blurRad="38100" dist="38100" dir="2700000" algn="tl">
                            <a:srgbClr val="000000">
                              <a:alpha val="43137"/>
                            </a:srgbClr>
                          </a:outerShdw>
                        </a:effectLst>
                      </a:endParaRPr>
                    </a:p>
                  </a:txBody>
                  <a:tcPr>
                    <a:lnL w="12700" cap="flat" cmpd="sng" algn="ctr">
                      <a:solidFill>
                        <a:schemeClr val="tx1">
                          <a:lumMod val="50000"/>
                          <a:lumOff val="50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1"/>
                  </a:ext>
                </a:extLst>
              </a:tr>
              <a:tr h="458366">
                <a:tc>
                  <a:txBody>
                    <a:bodyPr/>
                    <a:lstStyle/>
                    <a:p>
                      <a:endParaRPr lang="en-US" dirty="0"/>
                    </a:p>
                  </a:txBody>
                  <a:tcPr>
                    <a:lnR w="12700" cap="flat" cmpd="sng" algn="ctr">
                      <a:solidFill>
                        <a:schemeClr val="tx1">
                          <a:lumMod val="50000"/>
                          <a:lumOff val="50000"/>
                        </a:schemeClr>
                      </a:solidFill>
                      <a:prstDash val="solid"/>
                      <a:round/>
                      <a:headEnd type="none" w="med" len="med"/>
                      <a:tailEnd type="none" w="med" len="med"/>
                    </a:lnR>
                    <a:solidFill>
                      <a:schemeClr val="bg1"/>
                    </a:solidFill>
                  </a:tcPr>
                </a:tc>
                <a:tc>
                  <a:txBody>
                    <a:bodyPr/>
                    <a:lstStyle/>
                    <a:p>
                      <a:r>
                        <a:rPr lang="en-US" sz="1000" b="1" dirty="0"/>
                        <a:t>ERROR: </a:t>
                      </a:r>
                      <a:r>
                        <a:rPr lang="en-US" sz="1000" b="0" i="0" u="none" strike="noStrike" kern="1200" baseline="0" dirty="0">
                          <a:solidFill>
                            <a:schemeClr val="tx1"/>
                          </a:solidFill>
                          <a:latin typeface="+mn-lt"/>
                          <a:ea typeface="+mn-ea"/>
                          <a:cs typeface="+mn-cs"/>
                        </a:rPr>
                        <a:t>Indicates that a question is in is error. The error process is initiated once a user selects the Validate button at the bottom of the form page. The form will remain in an error status until all required questions have been answered</a:t>
                      </a:r>
                      <a:endParaRPr lang="en-US" sz="1000" b="0" dirty="0">
                        <a:effectLst>
                          <a:outerShdw blurRad="38100" dist="38100" dir="2700000" algn="tl">
                            <a:srgbClr val="000000">
                              <a:alpha val="43137"/>
                            </a:srgbClr>
                          </a:outerShdw>
                        </a:effectLst>
                      </a:endParaRPr>
                    </a:p>
                  </a:txBody>
                  <a:tcPr>
                    <a:lnL w="12700" cap="flat" cmpd="sng" algn="ctr">
                      <a:solidFill>
                        <a:schemeClr val="tx1">
                          <a:lumMod val="50000"/>
                          <a:lumOff val="50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2"/>
                  </a:ext>
                </a:extLst>
              </a:tr>
              <a:tr h="376515">
                <a:tc>
                  <a:txBody>
                    <a:bodyPr/>
                    <a:lstStyle/>
                    <a:p>
                      <a:endParaRPr lang="en-US" dirty="0"/>
                    </a:p>
                  </a:txBody>
                  <a:tcPr>
                    <a:lnR w="12700" cap="flat" cmpd="sng" algn="ctr">
                      <a:solidFill>
                        <a:schemeClr val="tx1">
                          <a:lumMod val="50000"/>
                          <a:lumOff val="50000"/>
                        </a:schemeClr>
                      </a:solidFill>
                      <a:prstDash val="solid"/>
                      <a:round/>
                      <a:headEnd type="none" w="med" len="med"/>
                      <a:tailEnd type="none" w="med" len="med"/>
                    </a:lnR>
                    <a:solidFill>
                      <a:schemeClr val="bg1"/>
                    </a:solidFill>
                  </a:tcPr>
                </a:tc>
                <a:tc>
                  <a:txBody>
                    <a:bodyPr/>
                    <a:lstStyle/>
                    <a:p>
                      <a:r>
                        <a:rPr lang="en-US" sz="1000" b="1" dirty="0"/>
                        <a:t>TOOL TIP:  </a:t>
                      </a:r>
                      <a:r>
                        <a:rPr lang="en-US" sz="1000" dirty="0"/>
                        <a:t>Hovering over the icon will briefly</a:t>
                      </a:r>
                      <a:r>
                        <a:rPr lang="en-US" sz="1000" baseline="0" dirty="0"/>
                        <a:t> display additional information that may aid in answering the review question. The user can also click the icon to display the information in a popup.</a:t>
                      </a:r>
                      <a:endParaRPr lang="en-US" sz="1000" dirty="0"/>
                    </a:p>
                  </a:txBody>
                  <a:tcPr>
                    <a:lnL w="12700" cap="flat" cmpd="sng" algn="ctr">
                      <a:solidFill>
                        <a:schemeClr val="tx1">
                          <a:lumMod val="50000"/>
                          <a:lumOff val="50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3"/>
                  </a:ext>
                </a:extLst>
              </a:tr>
            </a:tbl>
          </a:graphicData>
        </a:graphic>
      </p:graphicFrame>
      <p:sp>
        <p:nvSpPr>
          <p:cNvPr id="5" name="Hexagon 4"/>
          <p:cNvSpPr/>
          <p:nvPr/>
        </p:nvSpPr>
        <p:spPr>
          <a:xfrm>
            <a:off x="1008600" y="1219200"/>
            <a:ext cx="242889" cy="228600"/>
          </a:xfrm>
          <a:prstGeom prst="hexag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white"/>
                </a:solidFill>
                <a:latin typeface="Elephant" panose="02020904090505020303" pitchFamily="18" charset="0"/>
              </a:rPr>
              <a:t>!</a:t>
            </a:r>
          </a:p>
        </p:txBody>
      </p:sp>
      <p:pic>
        <p:nvPicPr>
          <p:cNvPr id="1026"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99000"/>
                    </a14:imgEffect>
                  </a14:imgLayer>
                </a14:imgProps>
              </a:ext>
              <a:ext uri="{28A0092B-C50C-407E-A947-70E740481C1C}">
                <a14:useLocalDpi xmlns:a14="http://schemas.microsoft.com/office/drawing/2010/main" val="0"/>
              </a:ext>
            </a:extLst>
          </a:blip>
          <a:srcRect/>
          <a:stretch>
            <a:fillRect/>
          </a:stretch>
        </p:blipFill>
        <p:spPr bwMode="auto">
          <a:xfrm>
            <a:off x="1030064" y="711301"/>
            <a:ext cx="208461" cy="294721"/>
          </a:xfrm>
          <a:prstGeom prst="rect">
            <a:avLst/>
          </a:prstGeom>
          <a:solidFill>
            <a:srgbClr val="00B0F0"/>
          </a:solidFill>
          <a:ln>
            <a:noFill/>
          </a:ln>
        </p:spPr>
      </p:pic>
      <p:sp>
        <p:nvSpPr>
          <p:cNvPr id="7" name="TextBox 6"/>
          <p:cNvSpPr txBox="1"/>
          <p:nvPr/>
        </p:nvSpPr>
        <p:spPr>
          <a:xfrm>
            <a:off x="4533900" y="457200"/>
            <a:ext cx="3848100" cy="369332"/>
          </a:xfrm>
          <a:prstGeom prst="rect">
            <a:avLst/>
          </a:prstGeom>
          <a:noFill/>
        </p:spPr>
        <p:txBody>
          <a:bodyPr wrap="square" rtlCol="0">
            <a:spAutoFit/>
          </a:bodyPr>
          <a:lstStyle/>
          <a:p>
            <a:endParaRPr lang="en-US" dirty="0"/>
          </a:p>
        </p:txBody>
      </p:sp>
      <p:sp>
        <p:nvSpPr>
          <p:cNvPr id="9" name="Oval 8"/>
          <p:cNvSpPr/>
          <p:nvPr/>
        </p:nvSpPr>
        <p:spPr>
          <a:xfrm>
            <a:off x="1043050" y="1600200"/>
            <a:ext cx="236395" cy="2667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Franklin Gothic Demi Cond" panose="020B0706030402020204" pitchFamily="34" charset="0"/>
                <a:cs typeface="Aharoni" panose="02010803020104030203" pitchFamily="2" charset="-79"/>
              </a:rPr>
              <a:t>?</a:t>
            </a:r>
          </a:p>
        </p:txBody>
      </p:sp>
      <p:graphicFrame>
        <p:nvGraphicFramePr>
          <p:cNvPr id="10" name="Table 9"/>
          <p:cNvGraphicFramePr>
            <a:graphicFrameLocks noGrp="1"/>
          </p:cNvGraphicFramePr>
          <p:nvPr>
            <p:extLst>
              <p:ext uri="{D42A27DB-BD31-4B8C-83A1-F6EECF244321}">
                <p14:modId xmlns:p14="http://schemas.microsoft.com/office/powerpoint/2010/main" val="1896420719"/>
              </p:ext>
            </p:extLst>
          </p:nvPr>
        </p:nvGraphicFramePr>
        <p:xfrm>
          <a:off x="609600" y="2012294"/>
          <a:ext cx="7924800" cy="2409396"/>
        </p:xfrm>
        <a:graphic>
          <a:graphicData uri="http://schemas.openxmlformats.org/drawingml/2006/table">
            <a:tbl>
              <a:tblPr firstRow="1" bandRow="1">
                <a:tableStyleId>{10A1B5D5-9B99-4C35-A422-299274C87663}</a:tableStyleId>
              </a:tblPr>
              <a:tblGrid>
                <a:gridCol w="1163956">
                  <a:extLst>
                    <a:ext uri="{9D8B030D-6E8A-4147-A177-3AD203B41FA5}">
                      <a16:colId xmlns:a16="http://schemas.microsoft.com/office/drawing/2014/main" val="20000"/>
                    </a:ext>
                  </a:extLst>
                </a:gridCol>
                <a:gridCol w="6760844">
                  <a:extLst>
                    <a:ext uri="{9D8B030D-6E8A-4147-A177-3AD203B41FA5}">
                      <a16:colId xmlns:a16="http://schemas.microsoft.com/office/drawing/2014/main" val="20001"/>
                    </a:ext>
                  </a:extLst>
                </a:gridCol>
              </a:tblGrid>
              <a:tr h="349906">
                <a:tc>
                  <a:txBody>
                    <a:bodyPr/>
                    <a:lstStyle/>
                    <a:p>
                      <a:r>
                        <a:rPr lang="en-US" sz="1400" dirty="0"/>
                        <a:t>WORDS</a:t>
                      </a:r>
                    </a:p>
                  </a:txBody>
                  <a:tcPr>
                    <a:lnR w="12700" cap="flat" cmpd="sng" algn="ctr">
                      <a:solidFill>
                        <a:schemeClr val="bg1"/>
                      </a:solidFill>
                      <a:prstDash val="solid"/>
                      <a:round/>
                      <a:headEnd type="none" w="med" len="med"/>
                      <a:tailEnd type="none" w="med" len="med"/>
                    </a:lnR>
                    <a:solidFill>
                      <a:schemeClr val="accent6">
                        <a:lumMod val="75000"/>
                      </a:schemeClr>
                    </a:solidFill>
                  </a:tcPr>
                </a:tc>
                <a:tc>
                  <a:txBody>
                    <a:bodyPr/>
                    <a:lstStyle/>
                    <a:p>
                      <a:r>
                        <a:rPr lang="en-US" sz="1400" dirty="0"/>
                        <a:t>DEFINITION</a:t>
                      </a:r>
                    </a:p>
                  </a:txBody>
                  <a:tcPr>
                    <a:lnL w="12700" cap="flat" cmpd="sng" algn="ctr">
                      <a:solidFill>
                        <a:schemeClr val="bg1"/>
                      </a:solidFill>
                      <a:prstDash val="solid"/>
                      <a:round/>
                      <a:headEnd type="none" w="med" len="med"/>
                      <a:tailEnd type="none" w="med" len="med"/>
                    </a:lnL>
                    <a:solidFill>
                      <a:schemeClr val="accent6">
                        <a:lumMod val="75000"/>
                      </a:schemeClr>
                    </a:solidFill>
                  </a:tcPr>
                </a:tc>
                <a:extLst>
                  <a:ext uri="{0D108BD9-81ED-4DB2-BD59-A6C34878D82A}">
                    <a16:rowId xmlns:a16="http://schemas.microsoft.com/office/drawing/2014/main" val="10000"/>
                  </a:ext>
                </a:extLst>
              </a:tr>
              <a:tr h="438317">
                <a:tc>
                  <a:txBody>
                    <a:bodyPr/>
                    <a:lstStyle/>
                    <a:p>
                      <a:r>
                        <a:rPr lang="en-US" sz="1200" b="1" dirty="0"/>
                        <a:t>VIEW</a:t>
                      </a:r>
                    </a:p>
                  </a:txBody>
                  <a:tcPr>
                    <a:lnR w="12700" cap="flat" cmpd="sng" algn="ctr">
                      <a:solidFill>
                        <a:schemeClr val="accent6">
                          <a:lumMod val="75000"/>
                        </a:schemeClr>
                      </a:solidFill>
                      <a:prstDash val="solid"/>
                      <a:round/>
                      <a:headEnd type="none" w="med" len="med"/>
                      <a:tailEnd type="none" w="med" len="med"/>
                    </a:lnR>
                    <a:solidFill>
                      <a:schemeClr val="bg1"/>
                    </a:solidFill>
                  </a:tcPr>
                </a:tc>
                <a:tc>
                  <a:txBody>
                    <a:bodyPr/>
                    <a:lstStyle/>
                    <a:p>
                      <a:r>
                        <a:rPr lang="en-US" sz="1200" dirty="0"/>
                        <a:t>View only, no changes are possible</a:t>
                      </a:r>
                    </a:p>
                  </a:txBody>
                  <a:tcPr>
                    <a:lnL w="12700" cap="flat" cmpd="sng" algn="ctr">
                      <a:solidFill>
                        <a:schemeClr val="accent6">
                          <a:lumMod val="7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1"/>
                  </a:ext>
                </a:extLst>
              </a:tr>
              <a:tr h="540391">
                <a:tc>
                  <a:txBody>
                    <a:bodyPr/>
                    <a:lstStyle/>
                    <a:p>
                      <a:r>
                        <a:rPr lang="en-US" sz="1200" b="1" dirty="0"/>
                        <a:t>MODIFY</a:t>
                      </a:r>
                    </a:p>
                  </a:txBody>
                  <a:tcPr>
                    <a:lnR w="12700" cap="flat" cmpd="sng" algn="ctr">
                      <a:solidFill>
                        <a:schemeClr val="accent6">
                          <a:lumMod val="75000"/>
                        </a:schemeClr>
                      </a:solidFill>
                      <a:prstDash val="solid"/>
                      <a:round/>
                      <a:headEnd type="none" w="med" len="med"/>
                      <a:tailEnd type="none" w="med" len="med"/>
                    </a:lnR>
                    <a:solidFill>
                      <a:schemeClr val="bg1"/>
                    </a:solidFill>
                  </a:tcPr>
                </a:tc>
                <a:tc>
                  <a:txBody>
                    <a:bodyPr/>
                    <a:lstStyle/>
                    <a:p>
                      <a:r>
                        <a:rPr lang="en-US" sz="1200" dirty="0"/>
                        <a:t>Edit, make changes</a:t>
                      </a:r>
                    </a:p>
                  </a:txBody>
                  <a:tcPr>
                    <a:lnL w="12700" cap="flat" cmpd="sng" algn="ctr">
                      <a:solidFill>
                        <a:schemeClr val="accent6">
                          <a:lumMod val="7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2"/>
                  </a:ext>
                </a:extLst>
              </a:tr>
              <a:tr h="540391">
                <a:tc>
                  <a:txBody>
                    <a:bodyPr/>
                    <a:lstStyle/>
                    <a:p>
                      <a:r>
                        <a:rPr lang="en-US" sz="1200" b="1" dirty="0"/>
                        <a:t>DETAIL</a:t>
                      </a:r>
                    </a:p>
                  </a:txBody>
                  <a:tcPr>
                    <a:lnR w="12700" cap="flat" cmpd="sng" algn="ctr">
                      <a:solidFill>
                        <a:schemeClr val="accent6">
                          <a:lumMod val="75000"/>
                        </a:schemeClr>
                      </a:solidFill>
                      <a:prstDash val="solid"/>
                      <a:round/>
                      <a:headEnd type="none" w="med" len="med"/>
                      <a:tailEnd type="none" w="med" len="med"/>
                    </a:lnR>
                    <a:solidFill>
                      <a:schemeClr val="bg1"/>
                    </a:solidFill>
                  </a:tcPr>
                </a:tc>
                <a:tc>
                  <a:txBody>
                    <a:bodyPr/>
                    <a:lstStyle/>
                    <a:p>
                      <a:r>
                        <a:rPr lang="en-US" sz="1200" dirty="0"/>
                        <a:t>Opens</a:t>
                      </a:r>
                      <a:r>
                        <a:rPr lang="en-US" sz="1200" baseline="0" dirty="0"/>
                        <a:t> selected parts of the review</a:t>
                      </a:r>
                      <a:endParaRPr lang="en-US" sz="1200" dirty="0"/>
                    </a:p>
                  </a:txBody>
                  <a:tcPr>
                    <a:lnL w="12700" cap="flat" cmpd="sng" algn="ctr">
                      <a:solidFill>
                        <a:schemeClr val="accent6">
                          <a:lumMod val="7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3"/>
                  </a:ext>
                </a:extLst>
              </a:tr>
              <a:tr h="540391">
                <a:tc>
                  <a:txBody>
                    <a:bodyPr/>
                    <a:lstStyle/>
                    <a:p>
                      <a:r>
                        <a:rPr lang="en-US" sz="1200" b="1" dirty="0"/>
                        <a:t>AGENCY</a:t>
                      </a:r>
                    </a:p>
                  </a:txBody>
                  <a:tcPr>
                    <a:lnR w="12700" cap="flat" cmpd="sng" algn="ctr">
                      <a:solidFill>
                        <a:schemeClr val="accent6">
                          <a:lumMod val="75000"/>
                        </a:schemeClr>
                      </a:solidFill>
                      <a:prstDash val="solid"/>
                      <a:round/>
                      <a:headEnd type="none" w="med" len="med"/>
                      <a:tailEnd type="none" w="med" len="med"/>
                    </a:lnR>
                    <a:solidFill>
                      <a:schemeClr val="bg1"/>
                    </a:solidFill>
                  </a:tcPr>
                </a:tc>
                <a:tc>
                  <a:txBody>
                    <a:bodyPr/>
                    <a:lstStyle/>
                    <a:p>
                      <a:r>
                        <a:rPr lang="en-US" sz="1200" dirty="0"/>
                        <a:t>Contracting  Entity</a:t>
                      </a:r>
                    </a:p>
                  </a:txBody>
                  <a:tcPr>
                    <a:lnL w="12700" cap="flat" cmpd="sng" algn="ctr">
                      <a:solidFill>
                        <a:schemeClr val="accent6">
                          <a:lumMod val="7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4"/>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86495642"/>
      </p:ext>
    </p:extLst>
  </p:cSld>
  <p:clrMapOvr>
    <a:masterClrMapping/>
  </p:clrMapOvr>
  <p:transition spd="slow" advTm="3202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nodePh="1">
                                  <p:stCondLst>
                                    <p:cond delay="0"/>
                                  </p:stCondLst>
                                  <p:endCondLst>
                                    <p:cond evt="begin" delay="0">
                                      <p:tn val="9"/>
                                    </p:cond>
                                  </p:end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prstClr val="black"/>
              <a:schemeClr val="accent4">
                <a:tint val="45000"/>
                <a:satMod val="400000"/>
              </a:schemeClr>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395289"/>
            <a:ext cx="8001000" cy="4329112"/>
          </a:xfrm>
          <a:prstGeom prst="rect">
            <a:avLst/>
          </a:prstGeom>
          <a:noFill/>
          <a:ln w="50800" cap="rnd" cmpd="tri">
            <a:solidFill>
              <a:srgbClr val="EAEAEA"/>
            </a:solidFill>
            <a:miter lim="800000"/>
            <a:headEnd/>
            <a:tailEnd/>
          </a:ln>
          <a:extLst>
            <a:ext uri="{909E8E84-426E-40DD-AFC4-6F175D3DCCD1}">
              <a14:hiddenFill xmlns:a14="http://schemas.microsoft.com/office/drawing/2010/main">
                <a:solidFill>
                  <a:schemeClr val="accent1"/>
                </a:solidFill>
              </a14:hiddenFill>
            </a:ext>
          </a:extLst>
        </p:spPr>
      </p:pic>
      <p:sp>
        <p:nvSpPr>
          <p:cNvPr id="3" name="Rounded Rectangle 2"/>
          <p:cNvSpPr/>
          <p:nvPr/>
        </p:nvSpPr>
        <p:spPr>
          <a:xfrm>
            <a:off x="2133600" y="693634"/>
            <a:ext cx="754166" cy="304800"/>
          </a:xfrm>
          <a:prstGeom prst="roundRect">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ounded Rectangle 3"/>
          <p:cNvSpPr/>
          <p:nvPr/>
        </p:nvSpPr>
        <p:spPr>
          <a:xfrm>
            <a:off x="5257800" y="1676400"/>
            <a:ext cx="1066800" cy="685800"/>
          </a:xfrm>
          <a:prstGeom prst="roundRect">
            <a:avLst>
              <a:gd name="adj" fmla="val 13334"/>
            </a:avLst>
          </a:prstGeom>
          <a:gradFill>
            <a:gsLst>
              <a:gs pos="0">
                <a:schemeClr val="accent3">
                  <a:lumMod val="40000"/>
                  <a:lumOff val="60000"/>
                </a:schemeClr>
              </a:gs>
              <a:gs pos="50000">
                <a:srgbClr val="92D050"/>
              </a:gs>
              <a:gs pos="100000">
                <a:schemeClr val="accent3">
                  <a:lumMod val="40000"/>
                  <a:lumOff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54483201"/>
      </p:ext>
    </p:extLst>
  </p:cSld>
  <p:clrMapOvr>
    <a:masterClrMapping/>
  </p:clrMapOvr>
  <p:transition spd="slow" advTm="866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prstClr val="black"/>
              <a:schemeClr val="accent4">
                <a:tint val="45000"/>
                <a:satMod val="400000"/>
              </a:schemeClr>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b="22520"/>
          <a:stretch/>
        </p:blipFill>
        <p:spPr>
          <a:xfrm>
            <a:off x="533400" y="454052"/>
            <a:ext cx="8001000" cy="4194148"/>
          </a:xfrm>
          <a:prstGeom prst="rect">
            <a:avLst/>
          </a:prstGeom>
          <a:ln w="50800" cmpd="tri">
            <a:solidFill>
              <a:srgbClr val="B2B2B2"/>
            </a:solidFill>
          </a:ln>
        </p:spPr>
      </p:pic>
      <p:sp>
        <p:nvSpPr>
          <p:cNvPr id="3" name="Rounded Rectangle 2"/>
          <p:cNvSpPr/>
          <p:nvPr/>
        </p:nvSpPr>
        <p:spPr>
          <a:xfrm>
            <a:off x="762000" y="1371600"/>
            <a:ext cx="1219200" cy="228600"/>
          </a:xfrm>
          <a:prstGeom prst="roundRect">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07136343"/>
      </p:ext>
    </p:extLst>
  </p:cSld>
  <p:clrMapOvr>
    <a:masterClrMapping/>
  </p:clrMapOvr>
  <p:transition spd="slow" advTm="902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prstClr val="black"/>
              <a:schemeClr val="accent4">
                <a:tint val="45000"/>
                <a:satMod val="400000"/>
              </a:schemeClr>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t="1104" b="21070"/>
          <a:stretch/>
        </p:blipFill>
        <p:spPr>
          <a:xfrm>
            <a:off x="533400" y="457200"/>
            <a:ext cx="8001000" cy="4244767"/>
          </a:xfrm>
          <a:prstGeom prst="rect">
            <a:avLst/>
          </a:prstGeom>
          <a:ln w="50800" cmpd="tri">
            <a:solidFill>
              <a:srgbClr val="B2B2B2"/>
            </a:solidFill>
          </a:ln>
        </p:spPr>
      </p:pic>
      <p:sp>
        <p:nvSpPr>
          <p:cNvPr id="4" name="Rectangle 3"/>
          <p:cNvSpPr/>
          <p:nvPr/>
        </p:nvSpPr>
        <p:spPr>
          <a:xfrm>
            <a:off x="838200" y="1752600"/>
            <a:ext cx="7239000" cy="8269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Up Arrow 5"/>
          <p:cNvSpPr/>
          <p:nvPr/>
        </p:nvSpPr>
        <p:spPr>
          <a:xfrm>
            <a:off x="1104900" y="3520867"/>
            <a:ext cx="228600" cy="381000"/>
          </a:xfrm>
          <a:prstGeom prst="upArrow">
            <a:avLst>
              <a:gd name="adj1" fmla="val 35046"/>
              <a:gd name="adj2" fmla="val 124766"/>
            </a:avLst>
          </a:prstGeom>
          <a:solidFill>
            <a:srgbClr val="FFFF00"/>
          </a:solidFill>
          <a:ln>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7" name="Rounded Rectangle 6"/>
          <p:cNvSpPr/>
          <p:nvPr/>
        </p:nvSpPr>
        <p:spPr>
          <a:xfrm>
            <a:off x="7391400" y="2971800"/>
            <a:ext cx="533400" cy="930067"/>
          </a:xfrm>
          <a:prstGeom prst="roundRect">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32350965"/>
      </p:ext>
    </p:extLst>
  </p:cSld>
  <p:clrMapOvr>
    <a:masterClrMapping/>
  </p:clrMapOvr>
  <p:transition spd="slow" advTm="2049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8"/>
                </p:tgtEl>
              </p:cMediaNode>
            </p:audio>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prstClr val="black"/>
              <a:schemeClr val="accent4">
                <a:tint val="45000"/>
                <a:satMod val="400000"/>
              </a:schemeClr>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t="20697"/>
          <a:stretch/>
        </p:blipFill>
        <p:spPr>
          <a:xfrm>
            <a:off x="553527" y="457200"/>
            <a:ext cx="7980873" cy="4191000"/>
          </a:xfrm>
          <a:prstGeom prst="rect">
            <a:avLst/>
          </a:prstGeom>
          <a:ln w="50800" cmpd="tri">
            <a:solidFill>
              <a:srgbClr val="B2B2B2"/>
            </a:solidFill>
          </a:ln>
          <a:effectLst>
            <a:softEdge rad="12700"/>
          </a:effectLst>
        </p:spPr>
      </p:pic>
      <p:sp>
        <p:nvSpPr>
          <p:cNvPr id="3" name="Rounded Rectangle 2"/>
          <p:cNvSpPr/>
          <p:nvPr/>
        </p:nvSpPr>
        <p:spPr>
          <a:xfrm>
            <a:off x="762000" y="457200"/>
            <a:ext cx="2073779"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cxnSp>
        <p:nvCxnSpPr>
          <p:cNvPr id="5" name="Straight Connector 4"/>
          <p:cNvCxnSpPr/>
          <p:nvPr/>
        </p:nvCxnSpPr>
        <p:spPr>
          <a:xfrm>
            <a:off x="2743200" y="1371600"/>
            <a:ext cx="5410200" cy="0"/>
          </a:xfrm>
          <a:prstGeom prst="line">
            <a:avLst/>
          </a:prstGeom>
          <a:ln w="857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743200" y="533400"/>
            <a:ext cx="5470021" cy="11394"/>
          </a:xfrm>
          <a:prstGeom prst="line">
            <a:avLst/>
          </a:prstGeom>
          <a:ln w="857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8077200" y="489307"/>
            <a:ext cx="228600" cy="9030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Left Arrow Callout 9"/>
          <p:cNvSpPr/>
          <p:nvPr/>
        </p:nvSpPr>
        <p:spPr>
          <a:xfrm>
            <a:off x="2438399" y="510021"/>
            <a:ext cx="1590195" cy="861579"/>
          </a:xfrm>
          <a:prstGeom prst="leftArrowCallout">
            <a:avLst/>
          </a:prstGeom>
          <a:solidFill>
            <a:schemeClr val="accent5">
              <a:lumMod val="20000"/>
              <a:lumOff val="80000"/>
            </a:schemeClr>
          </a:solidFill>
          <a:ln>
            <a:solidFill>
              <a:srgbClr val="0000FF"/>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prstClr val="black"/>
                </a:solidFill>
              </a:rPr>
              <a:t>SCHOOL </a:t>
            </a:r>
          </a:p>
          <a:p>
            <a:pPr algn="r"/>
            <a:r>
              <a:rPr lang="en-US" sz="1000" b="1" dirty="0">
                <a:solidFill>
                  <a:prstClr val="black"/>
                </a:solidFill>
              </a:rPr>
              <a:t>INFORMATION:</a:t>
            </a:r>
          </a:p>
        </p:txBody>
      </p:sp>
      <p:sp>
        <p:nvSpPr>
          <p:cNvPr id="11" name="Right Arrow Callout 10"/>
          <p:cNvSpPr/>
          <p:nvPr/>
        </p:nvSpPr>
        <p:spPr>
          <a:xfrm>
            <a:off x="4058859" y="517020"/>
            <a:ext cx="1390891" cy="861579"/>
          </a:xfrm>
          <a:prstGeom prst="rightArrowCallout">
            <a:avLst/>
          </a:prstGeom>
          <a:solidFill>
            <a:schemeClr val="accent5">
              <a:lumMod val="20000"/>
              <a:lumOff val="80000"/>
            </a:schemeClr>
          </a:solidFill>
          <a:ln>
            <a:solidFill>
              <a:srgbClr val="0000FF"/>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prstClr val="black"/>
                </a:solidFill>
              </a:rPr>
              <a:t>IMPORTANT</a:t>
            </a:r>
          </a:p>
          <a:p>
            <a:r>
              <a:rPr lang="en-US" sz="1000" b="1" dirty="0">
                <a:solidFill>
                  <a:prstClr val="black"/>
                </a:solidFill>
              </a:rPr>
              <a:t>DATES</a:t>
            </a:r>
            <a:r>
              <a:rPr lang="en-US" sz="1200" b="1" dirty="0">
                <a:solidFill>
                  <a:prstClr val="black"/>
                </a:solidFill>
              </a:rPr>
              <a:t>:</a:t>
            </a:r>
          </a:p>
        </p:txBody>
      </p:sp>
      <p:sp>
        <p:nvSpPr>
          <p:cNvPr id="4" name="Rounded Rectangle 3"/>
          <p:cNvSpPr/>
          <p:nvPr/>
        </p:nvSpPr>
        <p:spPr>
          <a:xfrm>
            <a:off x="762000" y="1378599"/>
            <a:ext cx="7451221" cy="602601"/>
          </a:xfrm>
          <a:prstGeom prst="roundRect">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  </a:t>
            </a:r>
          </a:p>
        </p:txBody>
      </p:sp>
      <p:sp>
        <p:nvSpPr>
          <p:cNvPr id="7" name="Rounded Rectangle 6"/>
          <p:cNvSpPr/>
          <p:nvPr/>
        </p:nvSpPr>
        <p:spPr>
          <a:xfrm>
            <a:off x="762000" y="2743200"/>
            <a:ext cx="7543800" cy="1447800"/>
          </a:xfrm>
          <a:prstGeom prst="roundRect">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98883212"/>
      </p:ext>
    </p:extLst>
  </p:cSld>
  <p:clrMapOvr>
    <a:masterClrMapping/>
  </p:clrMapOvr>
  <p:transition spd="slow" advTm="7009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bldLst>
      <p:bldP spid="10" grpId="0" animBg="1"/>
      <p:bldP spid="11" grpId="0" animBg="1"/>
      <p:bldP spid="4" grpId="0" animBg="1"/>
      <p:bldP spid="4" grpId="1"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prstClr val="black"/>
              <a:schemeClr val="accent4">
                <a:tint val="45000"/>
                <a:satMod val="400000"/>
              </a:schemeClr>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1" y="457201"/>
            <a:ext cx="8000999"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33401" y="4038600"/>
            <a:ext cx="8000999" cy="1143001"/>
          </a:xfrm>
          <a:prstGeom prst="rect">
            <a:avLst/>
          </a:prstGeom>
          <a:solidFill>
            <a:schemeClr val="bg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ounded Rectangle 4"/>
          <p:cNvSpPr/>
          <p:nvPr/>
        </p:nvSpPr>
        <p:spPr>
          <a:xfrm>
            <a:off x="603612" y="762000"/>
            <a:ext cx="2149979"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sp>
        <p:nvSpPr>
          <p:cNvPr id="3" name="Rectangle 2"/>
          <p:cNvSpPr/>
          <p:nvPr/>
        </p:nvSpPr>
        <p:spPr>
          <a:xfrm>
            <a:off x="533400" y="450274"/>
            <a:ext cx="8000999" cy="3359726"/>
          </a:xfrm>
          <a:prstGeom prst="rect">
            <a:avLst/>
          </a:prstGeom>
          <a:solidFill>
            <a:schemeClr val="bg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Up Arrow 6"/>
          <p:cNvSpPr/>
          <p:nvPr/>
        </p:nvSpPr>
        <p:spPr>
          <a:xfrm>
            <a:off x="1291936" y="4038599"/>
            <a:ext cx="228600" cy="412091"/>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92692513"/>
      </p:ext>
    </p:extLst>
  </p:cSld>
  <p:clrMapOvr>
    <a:masterClrMapping/>
  </p:clrMapOvr>
  <p:transition spd="slow" advTm="1433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2"/>
                </p:tgtEl>
              </p:cMediaNode>
            </p:audio>
          </p:childTnLst>
        </p:cTn>
      </p:par>
    </p:tnLst>
    <p:bldLst>
      <p:bldP spid="4" grpId="0" animBg="1"/>
      <p:bldP spid="3"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schemeClr val="accent4">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4" y="347663"/>
            <a:ext cx="8153396" cy="4681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613064" y="457200"/>
            <a:ext cx="3848100" cy="1143000"/>
          </a:xfrm>
          <a:prstGeom prst="roundRect">
            <a:avLst>
              <a:gd name="adj" fmla="val 7233"/>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ounded Rectangle 3"/>
          <p:cNvSpPr/>
          <p:nvPr/>
        </p:nvSpPr>
        <p:spPr>
          <a:xfrm>
            <a:off x="4762500" y="457200"/>
            <a:ext cx="3619500" cy="1143000"/>
          </a:xfrm>
          <a:prstGeom prst="roundRect">
            <a:avLst>
              <a:gd name="adj" fmla="val 7233"/>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ounded Rectangle 2"/>
          <p:cNvSpPr/>
          <p:nvPr/>
        </p:nvSpPr>
        <p:spPr>
          <a:xfrm>
            <a:off x="613064" y="2286000"/>
            <a:ext cx="7921336" cy="1828800"/>
          </a:xfrm>
          <a:prstGeom prst="roundRect">
            <a:avLst>
              <a:gd name="adj" fmla="val 7730"/>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ounded Rectangle 4"/>
          <p:cNvSpPr/>
          <p:nvPr/>
        </p:nvSpPr>
        <p:spPr>
          <a:xfrm>
            <a:off x="613064" y="4284517"/>
            <a:ext cx="7921336" cy="744681"/>
          </a:xfrm>
          <a:prstGeom prst="roundRect">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Up Arrow 10"/>
          <p:cNvSpPr/>
          <p:nvPr/>
        </p:nvSpPr>
        <p:spPr>
          <a:xfrm>
            <a:off x="1529443" y="4914898"/>
            <a:ext cx="228600" cy="228600"/>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9029" y="347663"/>
            <a:ext cx="8190685" cy="4795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ounded Rectangle 11"/>
          <p:cNvSpPr/>
          <p:nvPr/>
        </p:nvSpPr>
        <p:spPr>
          <a:xfrm>
            <a:off x="512240" y="1402404"/>
            <a:ext cx="2073779"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sp>
        <p:nvSpPr>
          <p:cNvPr id="6" name="Rectangle 5"/>
          <p:cNvSpPr/>
          <p:nvPr/>
        </p:nvSpPr>
        <p:spPr>
          <a:xfrm>
            <a:off x="4343400" y="1447800"/>
            <a:ext cx="1905000" cy="838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12240" y="2895600"/>
            <a:ext cx="7728857" cy="11464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228600" y="2514600"/>
            <a:ext cx="533400" cy="228600"/>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13064" y="4216975"/>
            <a:ext cx="1291936" cy="1350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Up Arrow 16"/>
          <p:cNvSpPr/>
          <p:nvPr/>
        </p:nvSpPr>
        <p:spPr>
          <a:xfrm>
            <a:off x="1259032" y="3657600"/>
            <a:ext cx="270411" cy="304800"/>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Audio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11326008"/>
      </p:ext>
    </p:extLst>
  </p:cSld>
  <p:clrMapOvr>
    <a:masterClrMapping/>
  </p:clrMapOvr>
  <p:transition spd="slow" advTm="12944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026"/>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6"/>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1000"/>
                                        <p:tgtEl>
                                          <p:spTgt spid="17"/>
                                        </p:tgtEl>
                                      </p:cBhvr>
                                    </p:animEffect>
                                    <p:anim calcmode="lin" valueType="num">
                                      <p:cBhvr>
                                        <p:cTn id="73" dur="1000" fill="hold"/>
                                        <p:tgtEl>
                                          <p:spTgt spid="17"/>
                                        </p:tgtEl>
                                        <p:attrNameLst>
                                          <p:attrName>ppt_x</p:attrName>
                                        </p:attrNameLst>
                                      </p:cBhvr>
                                      <p:tavLst>
                                        <p:tav tm="0">
                                          <p:val>
                                            <p:strVal val="#ppt_x"/>
                                          </p:val>
                                        </p:tav>
                                        <p:tav tm="100000">
                                          <p:val>
                                            <p:strVal val="#ppt_x"/>
                                          </p:val>
                                        </p:tav>
                                      </p:tavLst>
                                    </p:anim>
                                    <p:anim calcmode="lin" valueType="num">
                                      <p:cBhvr>
                                        <p:cTn id="7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5" fill="hold" display="0">
                  <p:stCondLst>
                    <p:cond delay="indefinite"/>
                  </p:stCondLst>
                  <p:endCondLst>
                    <p:cond evt="onStopAudio" delay="0">
                      <p:tgtEl>
                        <p:sldTgt/>
                      </p:tgtEl>
                    </p:cond>
                  </p:endCondLst>
                </p:cTn>
                <p:tgtEl>
                  <p:spTgt spid="18"/>
                </p:tgtEl>
              </p:cMediaNode>
            </p:audio>
          </p:childTnLst>
        </p:cTn>
      </p:par>
    </p:tnLst>
    <p:bldLst>
      <p:bldP spid="2" grpId="0" animBg="1"/>
      <p:bldP spid="2" grpId="1" animBg="1"/>
      <p:bldP spid="4" grpId="0" animBg="1"/>
      <p:bldP spid="4" grpId="1" animBg="1"/>
      <p:bldP spid="3" grpId="0" animBg="1"/>
      <p:bldP spid="3" grpId="1" animBg="1"/>
      <p:bldP spid="5" grpId="0" animBg="1"/>
      <p:bldP spid="5" grpId="1" animBg="1"/>
      <p:bldP spid="11" grpId="0" animBg="1"/>
      <p:bldP spid="12" grpId="0" animBg="1"/>
      <p:bldP spid="6" grpId="0" animBg="1"/>
      <p:bldP spid="13" grpId="0" animBg="1"/>
      <p:bldP spid="9" grpId="0" animBg="1"/>
      <p:bldP spid="9" grpId="1" animBg="1"/>
      <p:bldP spid="15"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schemeClr val="accent4">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0543" y="367145"/>
            <a:ext cx="800100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a:xfrm>
            <a:off x="630447" y="762000"/>
            <a:ext cx="7751553" cy="838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sp>
        <p:nvSpPr>
          <p:cNvPr id="4" name="Rectangle 3"/>
          <p:cNvSpPr/>
          <p:nvPr/>
        </p:nvSpPr>
        <p:spPr>
          <a:xfrm>
            <a:off x="716971" y="2822862"/>
            <a:ext cx="5715000" cy="7585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16971" y="3581399"/>
            <a:ext cx="5715000" cy="685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16971" y="4343399"/>
            <a:ext cx="5715000" cy="82434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16971" y="1981200"/>
            <a:ext cx="6923809" cy="838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p Arrow 1"/>
          <p:cNvSpPr/>
          <p:nvPr/>
        </p:nvSpPr>
        <p:spPr>
          <a:xfrm>
            <a:off x="1201882" y="4648200"/>
            <a:ext cx="304800" cy="342900"/>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543" y="367144"/>
            <a:ext cx="8000999" cy="4890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3048000" y="4343399"/>
            <a:ext cx="3383971" cy="914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53311070"/>
      </p:ext>
    </p:extLst>
  </p:cSld>
  <p:clrMapOvr>
    <a:masterClrMapping/>
  </p:clrMapOvr>
  <p:transition spd="slow" advTm="5491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8"/>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099"/>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10"/>
                </p:tgtEl>
              </p:cMediaNode>
            </p:audio>
          </p:childTnLst>
        </p:cTn>
      </p:par>
    </p:tnLst>
    <p:bldLst>
      <p:bldP spid="4" grpId="0" animBg="1"/>
      <p:bldP spid="4" grpId="1" animBg="1"/>
      <p:bldP spid="6" grpId="0" animBg="1"/>
      <p:bldP spid="6" grpId="1" animBg="1"/>
      <p:bldP spid="8" grpId="0" animBg="1"/>
      <p:bldP spid="8" grpId="1" animBg="1"/>
      <p:bldP spid="9" grpId="0" animBg="1"/>
      <p:bldP spid="9" grpId="1" animBg="1"/>
      <p:bldP spid="2" grpId="0" animBg="1"/>
      <p:bldP spid="2" grpId="1"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6"/>
</p:tagLst>
</file>

<file path=ppt/tags/tag10.xml><?xml version="1.0" encoding="utf-8"?>
<p:tagLst xmlns:a="http://schemas.openxmlformats.org/drawingml/2006/main" xmlns:r="http://schemas.openxmlformats.org/officeDocument/2006/relationships" xmlns:p="http://schemas.openxmlformats.org/presentationml/2006/main">
  <p:tag name="TIMING" val="|2.1|9.6|0.7|1.6"/>
</p:tagLst>
</file>

<file path=ppt/tags/tag11.xml><?xml version="1.0" encoding="utf-8"?>
<p:tagLst xmlns:a="http://schemas.openxmlformats.org/drawingml/2006/main" xmlns:r="http://schemas.openxmlformats.org/officeDocument/2006/relationships" xmlns:p="http://schemas.openxmlformats.org/presentationml/2006/main">
  <p:tag name="TIMING" val="|4.5|3.3|3.4|2.4|0.4|1.1|2.3"/>
</p:tagLst>
</file>

<file path=ppt/tags/tag12.xml><?xml version="1.0" encoding="utf-8"?>
<p:tagLst xmlns:a="http://schemas.openxmlformats.org/drawingml/2006/main" xmlns:r="http://schemas.openxmlformats.org/officeDocument/2006/relationships" xmlns:p="http://schemas.openxmlformats.org/presentationml/2006/main">
  <p:tag name="TIMING" val="|6.8"/>
</p:tagLst>
</file>

<file path=ppt/tags/tag13.xml><?xml version="1.0" encoding="utf-8"?>
<p:tagLst xmlns:a="http://schemas.openxmlformats.org/drawingml/2006/main" xmlns:r="http://schemas.openxmlformats.org/officeDocument/2006/relationships" xmlns:p="http://schemas.openxmlformats.org/presentationml/2006/main">
  <p:tag name="TIMING" val="|6.3|1.7|0.9|9.3"/>
</p:tagLst>
</file>

<file path=ppt/tags/tag14.xml><?xml version="1.0" encoding="utf-8"?>
<p:tagLst xmlns:a="http://schemas.openxmlformats.org/drawingml/2006/main" xmlns:r="http://schemas.openxmlformats.org/officeDocument/2006/relationships" xmlns:p="http://schemas.openxmlformats.org/presentationml/2006/main">
  <p:tag name="TIMING" val="|14.1|1.4|1|12.4"/>
</p:tagLst>
</file>

<file path=ppt/tags/tag15.xml><?xml version="1.0" encoding="utf-8"?>
<p:tagLst xmlns:a="http://schemas.openxmlformats.org/drawingml/2006/main" xmlns:r="http://schemas.openxmlformats.org/officeDocument/2006/relationships" xmlns:p="http://schemas.openxmlformats.org/presentationml/2006/main">
  <p:tag name="TIMING" val="|7.3|3.8"/>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IMING" val="|3.3"/>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IMING" val="|5.8"/>
</p:tagLst>
</file>

<file path=ppt/tags/tag4.xml><?xml version="1.0" encoding="utf-8"?>
<p:tagLst xmlns:a="http://schemas.openxmlformats.org/drawingml/2006/main" xmlns:r="http://schemas.openxmlformats.org/officeDocument/2006/relationships" xmlns:p="http://schemas.openxmlformats.org/presentationml/2006/main">
  <p:tag name="TIMING" val="|6.3"/>
</p:tagLst>
</file>

<file path=ppt/tags/tag5.xml><?xml version="1.0" encoding="utf-8"?>
<p:tagLst xmlns:a="http://schemas.openxmlformats.org/drawingml/2006/main" xmlns:r="http://schemas.openxmlformats.org/officeDocument/2006/relationships" xmlns:p="http://schemas.openxmlformats.org/presentationml/2006/main">
  <p:tag name="TIMING" val="|6.9|8"/>
</p:tagLst>
</file>

<file path=ppt/tags/tag6.xml><?xml version="1.0" encoding="utf-8"?>
<p:tagLst xmlns:a="http://schemas.openxmlformats.org/drawingml/2006/main" xmlns:r="http://schemas.openxmlformats.org/officeDocument/2006/relationships" xmlns:p="http://schemas.openxmlformats.org/presentationml/2006/main">
  <p:tag name="TIMING" val="|17|7.8|14.8|19.5"/>
</p:tagLst>
</file>

<file path=ppt/tags/tag7.xml><?xml version="1.0" encoding="utf-8"?>
<p:tagLst xmlns:a="http://schemas.openxmlformats.org/drawingml/2006/main" xmlns:r="http://schemas.openxmlformats.org/officeDocument/2006/relationships" xmlns:p="http://schemas.openxmlformats.org/presentationml/2006/main">
  <p:tag name="TIMING" val="|5.8|6.5"/>
</p:tagLst>
</file>

<file path=ppt/tags/tag8.xml><?xml version="1.0" encoding="utf-8"?>
<p:tagLst xmlns:a="http://schemas.openxmlformats.org/drawingml/2006/main" xmlns:r="http://schemas.openxmlformats.org/officeDocument/2006/relationships" xmlns:p="http://schemas.openxmlformats.org/presentationml/2006/main">
  <p:tag name="TIMING" val="|4.6|9.7|0.4|22.7|0.6|10.5|38.2|6.5|0.6|11.5|2.1|2.3|12.9"/>
</p:tagLst>
</file>

<file path=ppt/tags/tag9.xml><?xml version="1.0" encoding="utf-8"?>
<p:tagLst xmlns:a="http://schemas.openxmlformats.org/drawingml/2006/main" xmlns:r="http://schemas.openxmlformats.org/officeDocument/2006/relationships" xmlns:p="http://schemas.openxmlformats.org/presentationml/2006/main">
  <p:tag name="TIMING" val="|7.7|13.5|0.5|7.5|0.9|14|0.6|3.4|1.6|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646</TotalTime>
  <Words>1439</Words>
  <Application>Microsoft Office PowerPoint</Application>
  <PresentationFormat>On-screen Show (4:3)</PresentationFormat>
  <Paragraphs>185</Paragraphs>
  <Slides>16</Slides>
  <Notes>16</Notes>
  <HiddenSlides>0</HiddenSlides>
  <MMClips>15</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16</vt:i4>
      </vt:variant>
    </vt:vector>
  </HeadingPairs>
  <TitlesOfParts>
    <vt:vector size="27" baseType="lpstr">
      <vt:lpstr>Arial</vt:lpstr>
      <vt:lpstr>Arial Black</vt:lpstr>
      <vt:lpstr>Calibri</vt:lpstr>
      <vt:lpstr>Calibri Light</vt:lpstr>
      <vt:lpstr>Elephant</vt:lpstr>
      <vt:lpstr>Franklin Gothic Demi Cond</vt:lpstr>
      <vt:lpstr>Rockwell</vt:lpstr>
      <vt:lpstr>Office Theme</vt:lpstr>
      <vt:lpstr>1_Office Theme</vt:lpstr>
      <vt:lpstr>2_Office Theme</vt:lpstr>
      <vt:lpstr>3_Office Theme</vt:lpstr>
      <vt:lpstr>Administrative Review (AR)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Texas Department of Agriculture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Administrative Review (AR)</dc:title>
  <dc:creator>Hannah VerValin</dc:creator>
  <cp:lastModifiedBy>Helen Idzorek</cp:lastModifiedBy>
  <cp:revision>53</cp:revision>
  <cp:lastPrinted>2014-08-08T19:44:11Z</cp:lastPrinted>
  <dcterms:created xsi:type="dcterms:W3CDTF">2014-07-21T15:26:54Z</dcterms:created>
  <dcterms:modified xsi:type="dcterms:W3CDTF">2020-12-22T15:34:06Z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E95A47DB-D298-4C8B-9FCC-FAC029C235C5</vt:lpwstr>
  </property>
  <property fmtid="{D5CDD505-2E9C-101B-9397-08002B2CF9AE}" pid="3" name="ArticulatePath">
    <vt:lpwstr>Administrative Review (AR) for CEs CAD v2</vt:lpwstr>
  </property>
</Properties>
</file>